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1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78" d="100"/>
          <a:sy n="78" d="100"/>
        </p:scale>
        <p:origin x="-11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26546E-F793-47BC-8B34-8431913DAE47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C95C149-292D-4EE8-B536-7114C8620B16}">
      <dgm:prSet phldrT="[Texte]"/>
      <dgm:spPr/>
      <dgm:t>
        <a:bodyPr/>
        <a:lstStyle/>
        <a:p>
          <a:r>
            <a:rPr lang="fr-FR" dirty="0" smtClean="0"/>
            <a:t>Niveau 1</a:t>
          </a:r>
          <a:endParaRPr lang="fr-FR" dirty="0"/>
        </a:p>
      </dgm:t>
    </dgm:pt>
    <dgm:pt modelId="{71FF2850-306D-4D11-AB0F-3D6C117300E2}" type="parTrans" cxnId="{D2FE80AE-8B0F-4C4B-9348-4AA5534D82A8}">
      <dgm:prSet/>
      <dgm:spPr/>
      <dgm:t>
        <a:bodyPr/>
        <a:lstStyle/>
        <a:p>
          <a:endParaRPr lang="fr-FR"/>
        </a:p>
      </dgm:t>
    </dgm:pt>
    <dgm:pt modelId="{88FBF128-E6F4-4E71-9180-347E40B2C201}" type="sibTrans" cxnId="{D2FE80AE-8B0F-4C4B-9348-4AA5534D82A8}">
      <dgm:prSet/>
      <dgm:spPr/>
      <dgm:t>
        <a:bodyPr/>
        <a:lstStyle/>
        <a:p>
          <a:endParaRPr lang="fr-FR"/>
        </a:p>
      </dgm:t>
    </dgm:pt>
    <dgm:pt modelId="{51E4D4BF-5C18-4FDD-8D39-6C726F4061C0}">
      <dgm:prSet phldrT="[Texte]" custT="1"/>
      <dgm:spPr/>
      <dgm:t>
        <a:bodyPr/>
        <a:lstStyle/>
        <a:p>
          <a:r>
            <a:rPr lang="fr-FR" sz="1500" b="1" i="0" u="none" dirty="0" smtClean="0"/>
            <a:t>« </a:t>
          </a:r>
          <a:r>
            <a:rPr lang="fr-FR" sz="2800" b="1" i="0" u="none" dirty="0" err="1" smtClean="0"/>
            <a:t>Ultimate</a:t>
          </a:r>
          <a:r>
            <a:rPr lang="fr-FR" sz="2800" b="1" i="0" u="none" dirty="0" smtClean="0"/>
            <a:t>-rugby </a:t>
          </a:r>
          <a:r>
            <a:rPr lang="fr-FR" sz="1500" b="1" i="0" u="none" dirty="0" smtClean="0"/>
            <a:t>»  n1 et n2 (4 c 4, 5 c 5)</a:t>
          </a:r>
          <a:br>
            <a:rPr lang="fr-FR" sz="1500" b="1" i="0" u="none" dirty="0" smtClean="0"/>
          </a:br>
          <a:r>
            <a:rPr lang="fr-FR" sz="1500" b="1" i="0" u="none" dirty="0" smtClean="0"/>
            <a:t>Rapport d'Opposition  (R.O) en faveur de l'Attaque</a:t>
          </a:r>
          <a:br>
            <a:rPr lang="fr-FR" sz="1500" b="1" i="0" u="none" dirty="0" smtClean="0"/>
          </a:br>
          <a:r>
            <a:rPr lang="fr-FR" sz="1500" b="0" i="1" u="none" dirty="0" smtClean="0"/>
            <a:t>Courses / évitements / passes en Av et </a:t>
          </a:r>
          <a:r>
            <a:rPr lang="fr-FR" sz="1500" b="0" i="1" u="none" dirty="0" err="1" smtClean="0"/>
            <a:t>Arr</a:t>
          </a:r>
          <a:r>
            <a:rPr lang="fr-FR" sz="1500" b="0" i="1" u="none" dirty="0" smtClean="0"/>
            <a:t> à la main et au pied</a:t>
          </a:r>
          <a:br>
            <a:rPr lang="fr-FR" sz="1500" b="0" i="1" u="none" dirty="0" smtClean="0"/>
          </a:br>
          <a:r>
            <a:rPr lang="fr-FR" sz="1500" b="0" i="1" u="none" dirty="0" smtClean="0"/>
            <a:t>Toucher une main en défense</a:t>
          </a:r>
          <a:endParaRPr lang="fr-FR" sz="1500" b="0" i="1" dirty="0"/>
        </a:p>
      </dgm:t>
    </dgm:pt>
    <dgm:pt modelId="{8EF99CDE-7DA4-4961-BB12-97B945C5E0BA}" type="parTrans" cxnId="{3DEC0B4B-5EE9-4A9D-A612-5DA26C79618B}">
      <dgm:prSet/>
      <dgm:spPr/>
      <dgm:t>
        <a:bodyPr/>
        <a:lstStyle/>
        <a:p>
          <a:endParaRPr lang="fr-FR"/>
        </a:p>
      </dgm:t>
    </dgm:pt>
    <dgm:pt modelId="{2C77C776-C111-4D80-B49F-EB9EA401367E}" type="sibTrans" cxnId="{3DEC0B4B-5EE9-4A9D-A612-5DA26C79618B}">
      <dgm:prSet/>
      <dgm:spPr/>
      <dgm:t>
        <a:bodyPr/>
        <a:lstStyle/>
        <a:p>
          <a:endParaRPr lang="fr-FR"/>
        </a:p>
      </dgm:t>
    </dgm:pt>
    <dgm:pt modelId="{E4F18B2D-059C-470F-A4ED-A3BA403360DC}">
      <dgm:prSet phldrT="[Texte]"/>
      <dgm:spPr/>
      <dgm:t>
        <a:bodyPr/>
        <a:lstStyle/>
        <a:p>
          <a:r>
            <a:rPr lang="fr-FR" dirty="0" smtClean="0"/>
            <a:t>Règles</a:t>
          </a:r>
          <a:endParaRPr lang="fr-FR" dirty="0"/>
        </a:p>
      </dgm:t>
    </dgm:pt>
    <dgm:pt modelId="{4434B2FB-9D78-44C1-9ECC-980B9AC81BA5}" type="parTrans" cxnId="{FB0C3ED6-D126-4EA4-9977-C51BD94281DD}">
      <dgm:prSet/>
      <dgm:spPr/>
      <dgm:t>
        <a:bodyPr/>
        <a:lstStyle/>
        <a:p>
          <a:endParaRPr lang="fr-FR"/>
        </a:p>
      </dgm:t>
    </dgm:pt>
    <dgm:pt modelId="{0F52E94E-5C60-43DB-AFAE-E8F1DE40E5A0}" type="sibTrans" cxnId="{FB0C3ED6-D126-4EA4-9977-C51BD94281DD}">
      <dgm:prSet/>
      <dgm:spPr/>
      <dgm:t>
        <a:bodyPr/>
        <a:lstStyle/>
        <a:p>
          <a:endParaRPr lang="fr-FR"/>
        </a:p>
      </dgm:t>
    </dgm:pt>
    <dgm:pt modelId="{42D4E893-9B14-4818-A207-602722625E1C}">
      <dgm:prSet phldrT="[Texte]"/>
      <dgm:spPr/>
      <dgm:t>
        <a:bodyPr/>
        <a:lstStyle/>
        <a:p>
          <a:r>
            <a:rPr lang="fr-FR" dirty="0" smtClean="0"/>
            <a:t>Apprentissages</a:t>
          </a:r>
        </a:p>
        <a:p>
          <a:endParaRPr lang="fr-FR" dirty="0"/>
        </a:p>
      </dgm:t>
    </dgm:pt>
    <dgm:pt modelId="{7D237227-ACA1-47FF-B2D6-6789971156A9}" type="parTrans" cxnId="{81B8D00B-F69B-480B-A572-4DA405D1139F}">
      <dgm:prSet/>
      <dgm:spPr/>
      <dgm:t>
        <a:bodyPr/>
        <a:lstStyle/>
        <a:p>
          <a:endParaRPr lang="fr-FR"/>
        </a:p>
      </dgm:t>
    </dgm:pt>
    <dgm:pt modelId="{04313238-6D34-4215-9EDA-CB8BF1664BE9}" type="sibTrans" cxnId="{81B8D00B-F69B-480B-A572-4DA405D1139F}">
      <dgm:prSet/>
      <dgm:spPr/>
      <dgm:t>
        <a:bodyPr/>
        <a:lstStyle/>
        <a:p>
          <a:endParaRPr lang="fr-FR"/>
        </a:p>
      </dgm:t>
    </dgm:pt>
    <dgm:pt modelId="{94CF705F-484A-424D-8437-12887D4B2C59}">
      <dgm:prSet custT="1"/>
      <dgm:spPr/>
      <dgm:t>
        <a:bodyPr/>
        <a:lstStyle/>
        <a:p>
          <a:r>
            <a:rPr lang="fr-FR" sz="1600" b="1" i="0" u="none" dirty="0" smtClean="0"/>
            <a:t>Avantage à l'ATT. </a:t>
          </a:r>
          <a:endParaRPr lang="fr-FR" sz="1600" dirty="0"/>
        </a:p>
      </dgm:t>
    </dgm:pt>
    <dgm:pt modelId="{C5BBD3F8-6449-45B1-95F7-03974118A12A}" type="parTrans" cxnId="{01288F8B-EAA2-420C-9EF2-FDBD885A234C}">
      <dgm:prSet/>
      <dgm:spPr/>
      <dgm:t>
        <a:bodyPr/>
        <a:lstStyle/>
        <a:p>
          <a:endParaRPr lang="fr-FR"/>
        </a:p>
      </dgm:t>
    </dgm:pt>
    <dgm:pt modelId="{B1B931FE-1E9B-4187-9BCF-52DBC997B6A2}" type="sibTrans" cxnId="{01288F8B-EAA2-420C-9EF2-FDBD885A234C}">
      <dgm:prSet/>
      <dgm:spPr/>
      <dgm:t>
        <a:bodyPr/>
        <a:lstStyle/>
        <a:p>
          <a:endParaRPr lang="fr-FR"/>
        </a:p>
      </dgm:t>
    </dgm:pt>
    <dgm:pt modelId="{97A6E2E9-E7C5-429B-88D9-A422DEEBFB0D}">
      <dgm:prSet/>
      <dgm:spPr/>
      <dgm:t>
        <a:bodyPr/>
        <a:lstStyle/>
        <a:p>
          <a:r>
            <a:rPr lang="fr-FR" sz="1600" b="0" i="0" u="none" dirty="0" smtClean="0"/>
            <a:t>Courses d'évitements vers l'Av</a:t>
          </a:r>
          <a:endParaRPr lang="fr-FR" sz="1600" dirty="0"/>
        </a:p>
      </dgm:t>
    </dgm:pt>
    <dgm:pt modelId="{939A5514-C8F3-4CF1-914E-F44A330A5D25}" type="parTrans" cxnId="{126DD2BB-66D3-4B7B-8CDF-3793B193D356}">
      <dgm:prSet/>
      <dgm:spPr/>
      <dgm:t>
        <a:bodyPr/>
        <a:lstStyle/>
        <a:p>
          <a:endParaRPr lang="fr-FR"/>
        </a:p>
      </dgm:t>
    </dgm:pt>
    <dgm:pt modelId="{AE3565F2-C880-44A7-8945-2281503BD7C8}" type="sibTrans" cxnId="{126DD2BB-66D3-4B7B-8CDF-3793B193D356}">
      <dgm:prSet/>
      <dgm:spPr/>
      <dgm:t>
        <a:bodyPr/>
        <a:lstStyle/>
        <a:p>
          <a:endParaRPr lang="fr-FR"/>
        </a:p>
      </dgm:t>
    </dgm:pt>
    <dgm:pt modelId="{C2352A6E-41F2-46A1-ABD8-0B0983BCE75E}">
      <dgm:prSet/>
      <dgm:spPr/>
      <dgm:t>
        <a:bodyPr/>
        <a:lstStyle/>
        <a:p>
          <a:r>
            <a:rPr lang="fr-FR" sz="1600" b="0" i="0" u="none" dirty="0" smtClean="0"/>
            <a:t>Passes sans pression défensive</a:t>
          </a:r>
          <a:endParaRPr lang="fr-FR" sz="1600" dirty="0"/>
        </a:p>
      </dgm:t>
    </dgm:pt>
    <dgm:pt modelId="{6D0D599B-5946-43CE-8D0B-1FD24F1E9A08}" type="parTrans" cxnId="{999832EA-52CE-4D31-8520-63AB2F0CAA28}">
      <dgm:prSet/>
      <dgm:spPr/>
      <dgm:t>
        <a:bodyPr/>
        <a:lstStyle/>
        <a:p>
          <a:endParaRPr lang="fr-FR"/>
        </a:p>
      </dgm:t>
    </dgm:pt>
    <dgm:pt modelId="{5700B69C-5118-4CC9-8058-5A53960EA739}" type="sibTrans" cxnId="{999832EA-52CE-4D31-8520-63AB2F0CAA28}">
      <dgm:prSet/>
      <dgm:spPr/>
      <dgm:t>
        <a:bodyPr/>
        <a:lstStyle/>
        <a:p>
          <a:endParaRPr lang="fr-FR"/>
        </a:p>
      </dgm:t>
    </dgm:pt>
    <dgm:pt modelId="{4CA4CEC4-FCF4-4CE3-AE42-0F1ED8785F9F}">
      <dgm:prSet custT="1"/>
      <dgm:spPr/>
      <dgm:t>
        <a:bodyPr/>
        <a:lstStyle/>
        <a:p>
          <a:r>
            <a:rPr lang="fr-FR" sz="1600" b="1" i="0" u="none" dirty="0" smtClean="0"/>
            <a:t> = Prise d’informations sur les partenaires avec facilité</a:t>
          </a:r>
          <a:r>
            <a:rPr lang="fr-FR" sz="1600" b="0" i="0" u="none" dirty="0" smtClean="0"/>
            <a:t>.  </a:t>
          </a:r>
          <a:br>
            <a:rPr lang="fr-FR" sz="1600" b="0" i="0" u="none" dirty="0" smtClean="0"/>
          </a:br>
          <a:r>
            <a:rPr lang="fr-FR" sz="1400" b="1" i="1" u="sng" dirty="0" smtClean="0"/>
            <a:t>Contenus</a:t>
          </a:r>
          <a:r>
            <a:rPr lang="fr-FR" sz="1400" b="0" i="0" u="none" dirty="0" smtClean="0"/>
            <a:t>: 1c1 avec contre pied et débordement, 2c1 espaces larges, Passes à la main et au pied, CP tombé (Drop).</a:t>
          </a:r>
          <a:endParaRPr lang="fr-FR" sz="1600" b="0" dirty="0"/>
        </a:p>
      </dgm:t>
    </dgm:pt>
    <dgm:pt modelId="{95C3C9C8-6927-444A-B44B-7B007ED9A8F0}" type="parTrans" cxnId="{01228A02-DAFF-45CF-A0B3-66508CCBDFF7}">
      <dgm:prSet/>
      <dgm:spPr/>
      <dgm:t>
        <a:bodyPr/>
        <a:lstStyle/>
        <a:p>
          <a:endParaRPr lang="fr-FR"/>
        </a:p>
      </dgm:t>
    </dgm:pt>
    <dgm:pt modelId="{9D9D1E8E-57E3-4C49-8E2B-148DAD7AFA6F}" type="sibTrans" cxnId="{01228A02-DAFF-45CF-A0B3-66508CCBDFF7}">
      <dgm:prSet/>
      <dgm:spPr/>
      <dgm:t>
        <a:bodyPr/>
        <a:lstStyle/>
        <a:p>
          <a:endParaRPr lang="fr-FR"/>
        </a:p>
      </dgm:t>
    </dgm:pt>
    <dgm:pt modelId="{2B625F39-D702-4136-B013-B49690DBE290}">
      <dgm:prSet custT="1"/>
      <dgm:spPr/>
      <dgm:t>
        <a:bodyPr/>
        <a:lstStyle/>
        <a:p>
          <a:r>
            <a:rPr lang="fr-FR" sz="1600" b="1" i="0" u="none" dirty="0" smtClean="0"/>
            <a:t> en n2 :</a:t>
          </a:r>
          <a:r>
            <a:rPr lang="fr-FR" sz="1600" b="0" i="0" u="none" dirty="0" smtClean="0"/>
            <a:t>L</a:t>
          </a:r>
          <a:r>
            <a:rPr lang="fr-FR" sz="1400" b="0" i="0" u="none" dirty="0" smtClean="0"/>
            <a:t>e P.B peut courir avec le ballon et doit passer la balle quand il est touché par un défenseur (3"). Les passes se font au pied ou à la main (en Av ou en </a:t>
          </a:r>
          <a:r>
            <a:rPr lang="fr-FR" sz="1400" b="0" i="0" u="none" dirty="0" err="1" smtClean="0"/>
            <a:t>Arr</a:t>
          </a:r>
          <a:r>
            <a:rPr lang="fr-FR" sz="1400" b="0" i="0" u="none" dirty="0" smtClean="0"/>
            <a:t>) mais le  ballon ne doit pas toucher le sol</a:t>
          </a:r>
          <a:r>
            <a:rPr lang="fr-FR" sz="1600" b="0" i="0" u="none" dirty="0" smtClean="0"/>
            <a:t>. </a:t>
          </a:r>
          <a:r>
            <a:rPr lang="fr-FR" sz="1600" b="1" i="0" u="none" dirty="0" smtClean="0"/>
            <a:t>Net avantage à l'attaque mais le sol limite l'avantage .</a:t>
          </a:r>
          <a:endParaRPr lang="fr-FR" sz="1600" dirty="0"/>
        </a:p>
      </dgm:t>
    </dgm:pt>
    <dgm:pt modelId="{645056F7-7A41-408B-B9E4-BE76E058CFF0}" type="parTrans" cxnId="{D3CF187F-0C9C-4184-B656-9C2194FDA43C}">
      <dgm:prSet/>
      <dgm:spPr/>
    </dgm:pt>
    <dgm:pt modelId="{7B277344-EF04-41AF-87D4-7DCD5119EE19}" type="sibTrans" cxnId="{D3CF187F-0C9C-4184-B656-9C2194FDA43C}">
      <dgm:prSet/>
      <dgm:spPr/>
    </dgm:pt>
    <dgm:pt modelId="{523DC61A-133D-4DEE-812E-5EFAF3967FC0}">
      <dgm:prSet custT="1"/>
      <dgm:spPr/>
      <dgm:t>
        <a:bodyPr/>
        <a:lstStyle/>
        <a:p>
          <a:r>
            <a:rPr lang="fr-FR" sz="1600" b="1" i="0" u="none" dirty="0" smtClean="0"/>
            <a:t>En n1 :</a:t>
          </a:r>
          <a:r>
            <a:rPr lang="fr-FR" sz="1600" b="0" i="0" u="none" dirty="0" smtClean="0"/>
            <a:t> le P.B s'arrête et fait la passe (3").        </a:t>
          </a:r>
          <a:endParaRPr lang="fr-FR" sz="1600" dirty="0"/>
        </a:p>
      </dgm:t>
    </dgm:pt>
    <dgm:pt modelId="{F26555EC-F7BC-4755-8130-B1EE3266937F}" type="parTrans" cxnId="{CDE9E916-22D8-4EFA-95FC-A707FD5C0D80}">
      <dgm:prSet/>
      <dgm:spPr/>
    </dgm:pt>
    <dgm:pt modelId="{2EB0DA68-2F99-4FAF-960C-8046654FF885}" type="sibTrans" cxnId="{CDE9E916-22D8-4EFA-95FC-A707FD5C0D80}">
      <dgm:prSet/>
      <dgm:spPr/>
    </dgm:pt>
    <dgm:pt modelId="{AA38B94F-1C4C-40B1-8765-2FC6064C9DF0}" type="pres">
      <dgm:prSet presAssocID="{6D26546E-F793-47BC-8B34-8431913DAE4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56EACF7-DA20-42EC-8607-00E17D3836E4}" type="pres">
      <dgm:prSet presAssocID="{4C95C149-292D-4EE8-B536-7114C8620B16}" presName="composite" presStyleCnt="0"/>
      <dgm:spPr/>
    </dgm:pt>
    <dgm:pt modelId="{DF3E44A2-6302-44CD-8AE2-FBABE3359D91}" type="pres">
      <dgm:prSet presAssocID="{4C95C149-292D-4EE8-B536-7114C8620B1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CD868A-BA87-4137-A4F6-F4EAD926CF57}" type="pres">
      <dgm:prSet presAssocID="{4C95C149-292D-4EE8-B536-7114C8620B16}" presName="descendantText" presStyleLbl="alignAcc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A42D42-FEDB-4093-8514-4BFB8DF2E6D7}" type="pres">
      <dgm:prSet presAssocID="{88FBF128-E6F4-4E71-9180-347E40B2C201}" presName="sp" presStyleCnt="0"/>
      <dgm:spPr/>
    </dgm:pt>
    <dgm:pt modelId="{F1AE7AC1-14C7-4544-9FBF-1C644935F00B}" type="pres">
      <dgm:prSet presAssocID="{E4F18B2D-059C-470F-A4ED-A3BA403360DC}" presName="composite" presStyleCnt="0"/>
      <dgm:spPr/>
    </dgm:pt>
    <dgm:pt modelId="{104DE20D-C837-44B4-A8CA-690019AE63B0}" type="pres">
      <dgm:prSet presAssocID="{E4F18B2D-059C-470F-A4ED-A3BA403360D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DA1ACD-1C48-474A-9397-F50B2437BA6D}" type="pres">
      <dgm:prSet presAssocID="{E4F18B2D-059C-470F-A4ED-A3BA403360DC}" presName="descendantText" presStyleLbl="alignAcc1" presStyleIdx="1" presStyleCnt="3" custScaleY="1316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E3C144-1BC2-4340-AD82-1FDA1067FD34}" type="pres">
      <dgm:prSet presAssocID="{0F52E94E-5C60-43DB-AFAE-E8F1DE40E5A0}" presName="sp" presStyleCnt="0"/>
      <dgm:spPr/>
    </dgm:pt>
    <dgm:pt modelId="{A4108237-DB8E-407F-92B2-A794598C800F}" type="pres">
      <dgm:prSet presAssocID="{42D4E893-9B14-4818-A207-602722625E1C}" presName="composite" presStyleCnt="0"/>
      <dgm:spPr/>
    </dgm:pt>
    <dgm:pt modelId="{455FD02E-481F-4890-AE72-CAB12531E9CE}" type="pres">
      <dgm:prSet presAssocID="{42D4E893-9B14-4818-A207-602722625E1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A02DA2-FD1C-4CCC-AE85-18DA9D75F83B}" type="pres">
      <dgm:prSet presAssocID="{42D4E893-9B14-4818-A207-602722625E1C}" presName="descendantText" presStyleLbl="alignAcc1" presStyleIdx="2" presStyleCnt="3" custScaleY="1281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613A30D-5B2F-412C-90B9-ACE14FA982B5}" type="presOf" srcId="{2B625F39-D702-4136-B013-B49690DBE290}" destId="{10DA1ACD-1C48-474A-9397-F50B2437BA6D}" srcOrd="0" destOrd="2" presId="urn:microsoft.com/office/officeart/2005/8/layout/chevron2"/>
    <dgm:cxn modelId="{01228A02-DAFF-45CF-A0B3-66508CCBDFF7}" srcId="{42D4E893-9B14-4818-A207-602722625E1C}" destId="{4CA4CEC4-FCF4-4CE3-AE42-0F1ED8785F9F}" srcOrd="2" destOrd="0" parTransId="{95C3C9C8-6927-444A-B44B-7B007ED9A8F0}" sibTransId="{9D9D1E8E-57E3-4C49-8E2B-148DAD7AFA6F}"/>
    <dgm:cxn modelId="{F7059062-EBEF-4BF9-8B16-4CAD640C5594}" type="presOf" srcId="{523DC61A-133D-4DEE-812E-5EFAF3967FC0}" destId="{10DA1ACD-1C48-474A-9397-F50B2437BA6D}" srcOrd="0" destOrd="1" presId="urn:microsoft.com/office/officeart/2005/8/layout/chevron2"/>
    <dgm:cxn modelId="{B43A607A-99C2-4D00-A7C2-32F3A20D9CC2}" type="presOf" srcId="{42D4E893-9B14-4818-A207-602722625E1C}" destId="{455FD02E-481F-4890-AE72-CAB12531E9CE}" srcOrd="0" destOrd="0" presId="urn:microsoft.com/office/officeart/2005/8/layout/chevron2"/>
    <dgm:cxn modelId="{81B8D00B-F69B-480B-A572-4DA405D1139F}" srcId="{6D26546E-F793-47BC-8B34-8431913DAE47}" destId="{42D4E893-9B14-4818-A207-602722625E1C}" srcOrd="2" destOrd="0" parTransId="{7D237227-ACA1-47FF-B2D6-6789971156A9}" sibTransId="{04313238-6D34-4215-9EDA-CB8BF1664BE9}"/>
    <dgm:cxn modelId="{D3CF187F-0C9C-4184-B656-9C2194FDA43C}" srcId="{E4F18B2D-059C-470F-A4ED-A3BA403360DC}" destId="{2B625F39-D702-4136-B013-B49690DBE290}" srcOrd="2" destOrd="0" parTransId="{645056F7-7A41-408B-B9E4-BE76E058CFF0}" sibTransId="{7B277344-EF04-41AF-87D4-7DCD5119EE19}"/>
    <dgm:cxn modelId="{01288F8B-EAA2-420C-9EF2-FDBD885A234C}" srcId="{E4F18B2D-059C-470F-A4ED-A3BA403360DC}" destId="{94CF705F-484A-424D-8437-12887D4B2C59}" srcOrd="0" destOrd="0" parTransId="{C5BBD3F8-6449-45B1-95F7-03974118A12A}" sibTransId="{B1B931FE-1E9B-4187-9BCF-52DBC997B6A2}"/>
    <dgm:cxn modelId="{BFE73777-D2AF-46CC-8593-F786D1C42E54}" type="presOf" srcId="{97A6E2E9-E7C5-429B-88D9-A422DEEBFB0D}" destId="{1BA02DA2-FD1C-4CCC-AE85-18DA9D75F83B}" srcOrd="0" destOrd="0" presId="urn:microsoft.com/office/officeart/2005/8/layout/chevron2"/>
    <dgm:cxn modelId="{B0659950-281E-43F5-A157-27B225336520}" type="presOf" srcId="{4C95C149-292D-4EE8-B536-7114C8620B16}" destId="{DF3E44A2-6302-44CD-8AE2-FBABE3359D91}" srcOrd="0" destOrd="0" presId="urn:microsoft.com/office/officeart/2005/8/layout/chevron2"/>
    <dgm:cxn modelId="{999832EA-52CE-4D31-8520-63AB2F0CAA28}" srcId="{42D4E893-9B14-4818-A207-602722625E1C}" destId="{C2352A6E-41F2-46A1-ABD8-0B0983BCE75E}" srcOrd="1" destOrd="0" parTransId="{6D0D599B-5946-43CE-8D0B-1FD24F1E9A08}" sibTransId="{5700B69C-5118-4CC9-8058-5A53960EA739}"/>
    <dgm:cxn modelId="{19D0FDBC-4516-4563-B22C-69FE2CB8DDDF}" type="presOf" srcId="{4CA4CEC4-FCF4-4CE3-AE42-0F1ED8785F9F}" destId="{1BA02DA2-FD1C-4CCC-AE85-18DA9D75F83B}" srcOrd="0" destOrd="2" presId="urn:microsoft.com/office/officeart/2005/8/layout/chevron2"/>
    <dgm:cxn modelId="{5B9A1D60-F9D8-4EFE-90FC-6DB7305A96B5}" type="presOf" srcId="{94CF705F-484A-424D-8437-12887D4B2C59}" destId="{10DA1ACD-1C48-474A-9397-F50B2437BA6D}" srcOrd="0" destOrd="0" presId="urn:microsoft.com/office/officeart/2005/8/layout/chevron2"/>
    <dgm:cxn modelId="{FB0C3ED6-D126-4EA4-9977-C51BD94281DD}" srcId="{6D26546E-F793-47BC-8B34-8431913DAE47}" destId="{E4F18B2D-059C-470F-A4ED-A3BA403360DC}" srcOrd="1" destOrd="0" parTransId="{4434B2FB-9D78-44C1-9ECC-980B9AC81BA5}" sibTransId="{0F52E94E-5C60-43DB-AFAE-E8F1DE40E5A0}"/>
    <dgm:cxn modelId="{A372CE97-E0ED-4764-ACB5-D8AF833F9AFD}" type="presOf" srcId="{51E4D4BF-5C18-4FDD-8D39-6C726F4061C0}" destId="{CBCD868A-BA87-4137-A4F6-F4EAD926CF57}" srcOrd="0" destOrd="0" presId="urn:microsoft.com/office/officeart/2005/8/layout/chevron2"/>
    <dgm:cxn modelId="{CDE9E916-22D8-4EFA-95FC-A707FD5C0D80}" srcId="{E4F18B2D-059C-470F-A4ED-A3BA403360DC}" destId="{523DC61A-133D-4DEE-812E-5EFAF3967FC0}" srcOrd="1" destOrd="0" parTransId="{F26555EC-F7BC-4755-8130-B1EE3266937F}" sibTransId="{2EB0DA68-2F99-4FAF-960C-8046654FF885}"/>
    <dgm:cxn modelId="{126DD2BB-66D3-4B7B-8CDF-3793B193D356}" srcId="{42D4E893-9B14-4818-A207-602722625E1C}" destId="{97A6E2E9-E7C5-429B-88D9-A422DEEBFB0D}" srcOrd="0" destOrd="0" parTransId="{939A5514-C8F3-4CF1-914E-F44A330A5D25}" sibTransId="{AE3565F2-C880-44A7-8945-2281503BD7C8}"/>
    <dgm:cxn modelId="{E8DE9A5A-1755-4FB1-9B42-C69AD09C8AD5}" type="presOf" srcId="{C2352A6E-41F2-46A1-ABD8-0B0983BCE75E}" destId="{1BA02DA2-FD1C-4CCC-AE85-18DA9D75F83B}" srcOrd="0" destOrd="1" presId="urn:microsoft.com/office/officeart/2005/8/layout/chevron2"/>
    <dgm:cxn modelId="{EAC63142-5828-438F-8B3C-E462B5AF80ED}" type="presOf" srcId="{E4F18B2D-059C-470F-A4ED-A3BA403360DC}" destId="{104DE20D-C837-44B4-A8CA-690019AE63B0}" srcOrd="0" destOrd="0" presId="urn:microsoft.com/office/officeart/2005/8/layout/chevron2"/>
    <dgm:cxn modelId="{D2FE80AE-8B0F-4C4B-9348-4AA5534D82A8}" srcId="{6D26546E-F793-47BC-8B34-8431913DAE47}" destId="{4C95C149-292D-4EE8-B536-7114C8620B16}" srcOrd="0" destOrd="0" parTransId="{71FF2850-306D-4D11-AB0F-3D6C117300E2}" sibTransId="{88FBF128-E6F4-4E71-9180-347E40B2C201}"/>
    <dgm:cxn modelId="{3DEC0B4B-5EE9-4A9D-A612-5DA26C79618B}" srcId="{4C95C149-292D-4EE8-B536-7114C8620B16}" destId="{51E4D4BF-5C18-4FDD-8D39-6C726F4061C0}" srcOrd="0" destOrd="0" parTransId="{8EF99CDE-7DA4-4961-BB12-97B945C5E0BA}" sibTransId="{2C77C776-C111-4D80-B49F-EB9EA401367E}"/>
    <dgm:cxn modelId="{A038DB15-060A-4A8C-9E56-83A29116D3B8}" type="presOf" srcId="{6D26546E-F793-47BC-8B34-8431913DAE47}" destId="{AA38B94F-1C4C-40B1-8765-2FC6064C9DF0}" srcOrd="0" destOrd="0" presId="urn:microsoft.com/office/officeart/2005/8/layout/chevron2"/>
    <dgm:cxn modelId="{DBEB664C-67CE-4D8F-95BB-4C92851B59D7}" type="presParOf" srcId="{AA38B94F-1C4C-40B1-8765-2FC6064C9DF0}" destId="{F56EACF7-DA20-42EC-8607-00E17D3836E4}" srcOrd="0" destOrd="0" presId="urn:microsoft.com/office/officeart/2005/8/layout/chevron2"/>
    <dgm:cxn modelId="{B8D3E6D0-6990-4950-9AAF-3E81C56AB868}" type="presParOf" srcId="{F56EACF7-DA20-42EC-8607-00E17D3836E4}" destId="{DF3E44A2-6302-44CD-8AE2-FBABE3359D91}" srcOrd="0" destOrd="0" presId="urn:microsoft.com/office/officeart/2005/8/layout/chevron2"/>
    <dgm:cxn modelId="{ACB1B45D-F054-4685-B6CB-58D44EA9CB74}" type="presParOf" srcId="{F56EACF7-DA20-42EC-8607-00E17D3836E4}" destId="{CBCD868A-BA87-4137-A4F6-F4EAD926CF57}" srcOrd="1" destOrd="0" presId="urn:microsoft.com/office/officeart/2005/8/layout/chevron2"/>
    <dgm:cxn modelId="{452E7644-9C97-42D3-8A10-E98AAF2EF355}" type="presParOf" srcId="{AA38B94F-1C4C-40B1-8765-2FC6064C9DF0}" destId="{9DA42D42-FEDB-4093-8514-4BFB8DF2E6D7}" srcOrd="1" destOrd="0" presId="urn:microsoft.com/office/officeart/2005/8/layout/chevron2"/>
    <dgm:cxn modelId="{839C9154-47B4-434B-9C3C-1DBBEFBC86EA}" type="presParOf" srcId="{AA38B94F-1C4C-40B1-8765-2FC6064C9DF0}" destId="{F1AE7AC1-14C7-4544-9FBF-1C644935F00B}" srcOrd="2" destOrd="0" presId="urn:microsoft.com/office/officeart/2005/8/layout/chevron2"/>
    <dgm:cxn modelId="{12D506D1-027C-495D-914C-5BDD9EDC1772}" type="presParOf" srcId="{F1AE7AC1-14C7-4544-9FBF-1C644935F00B}" destId="{104DE20D-C837-44B4-A8CA-690019AE63B0}" srcOrd="0" destOrd="0" presId="urn:microsoft.com/office/officeart/2005/8/layout/chevron2"/>
    <dgm:cxn modelId="{8CFD0FB3-F26D-4026-8227-9639994E77CE}" type="presParOf" srcId="{F1AE7AC1-14C7-4544-9FBF-1C644935F00B}" destId="{10DA1ACD-1C48-474A-9397-F50B2437BA6D}" srcOrd="1" destOrd="0" presId="urn:microsoft.com/office/officeart/2005/8/layout/chevron2"/>
    <dgm:cxn modelId="{2774B2BD-0818-456B-B7BC-1C4289D0352D}" type="presParOf" srcId="{AA38B94F-1C4C-40B1-8765-2FC6064C9DF0}" destId="{34E3C144-1BC2-4340-AD82-1FDA1067FD34}" srcOrd="3" destOrd="0" presId="urn:microsoft.com/office/officeart/2005/8/layout/chevron2"/>
    <dgm:cxn modelId="{6CA9F8F6-AD21-4419-9693-3FB72785D116}" type="presParOf" srcId="{AA38B94F-1C4C-40B1-8765-2FC6064C9DF0}" destId="{A4108237-DB8E-407F-92B2-A794598C800F}" srcOrd="4" destOrd="0" presId="urn:microsoft.com/office/officeart/2005/8/layout/chevron2"/>
    <dgm:cxn modelId="{12079916-F140-4472-9411-CD9AFF55CAA6}" type="presParOf" srcId="{A4108237-DB8E-407F-92B2-A794598C800F}" destId="{455FD02E-481F-4890-AE72-CAB12531E9CE}" srcOrd="0" destOrd="0" presId="urn:microsoft.com/office/officeart/2005/8/layout/chevron2"/>
    <dgm:cxn modelId="{F8B24610-A356-4505-99FA-889788428D79}" type="presParOf" srcId="{A4108237-DB8E-407F-92B2-A794598C800F}" destId="{1BA02DA2-FD1C-4CCC-AE85-18DA9D75F83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26546E-F793-47BC-8B34-8431913DAE47}" type="doc">
      <dgm:prSet loTypeId="urn:microsoft.com/office/officeart/2005/8/layout/chevron2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fr-FR"/>
        </a:p>
      </dgm:t>
    </dgm:pt>
    <dgm:pt modelId="{4C95C149-292D-4EE8-B536-7114C8620B16}">
      <dgm:prSet phldrT="[Texte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fr-FR" sz="1600" b="1" dirty="0" smtClean="0"/>
            <a:t>Niveau</a:t>
          </a:r>
          <a:r>
            <a:rPr lang="fr-FR" sz="1600" dirty="0" smtClean="0"/>
            <a:t> </a:t>
          </a:r>
          <a:r>
            <a:rPr lang="fr-FR" sz="1600" b="1" dirty="0" smtClean="0"/>
            <a:t>2</a:t>
          </a:r>
          <a:endParaRPr lang="fr-FR" sz="1600" b="1" dirty="0"/>
        </a:p>
      </dgm:t>
    </dgm:pt>
    <dgm:pt modelId="{71FF2850-306D-4D11-AB0F-3D6C117300E2}" type="parTrans" cxnId="{D2FE80AE-8B0F-4C4B-9348-4AA5534D82A8}">
      <dgm:prSet/>
      <dgm:spPr/>
      <dgm:t>
        <a:bodyPr/>
        <a:lstStyle/>
        <a:p>
          <a:endParaRPr lang="fr-FR"/>
        </a:p>
      </dgm:t>
    </dgm:pt>
    <dgm:pt modelId="{88FBF128-E6F4-4E71-9180-347E40B2C201}" type="sibTrans" cxnId="{D2FE80AE-8B0F-4C4B-9348-4AA5534D82A8}">
      <dgm:prSet/>
      <dgm:spPr/>
      <dgm:t>
        <a:bodyPr/>
        <a:lstStyle/>
        <a:p>
          <a:endParaRPr lang="fr-FR"/>
        </a:p>
      </dgm:t>
    </dgm:pt>
    <dgm:pt modelId="{51E4D4BF-5C18-4FDD-8D39-6C726F4061C0}">
      <dgm:prSet phldrT="[Texte]" custT="1"/>
      <dgm:spPr/>
      <dgm:t>
        <a:bodyPr/>
        <a:lstStyle/>
        <a:p>
          <a:r>
            <a:rPr lang="fr-FR" sz="1400" b="1" i="0" u="none" dirty="0" smtClean="0"/>
            <a:t>"</a:t>
          </a:r>
          <a:r>
            <a:rPr lang="fr-FR" sz="2800" b="1" i="0" u="none" dirty="0" smtClean="0"/>
            <a:t>Toucher-passer</a:t>
          </a:r>
          <a:r>
            <a:rPr lang="fr-FR" sz="1600" b="1" i="0" u="none" dirty="0" smtClean="0"/>
            <a:t>"  adapté  </a:t>
          </a:r>
          <a:r>
            <a:rPr lang="fr-FR" sz="1400" b="1" i="0" u="none" dirty="0" smtClean="0"/>
            <a:t>(4 c 4, 5 c 5)</a:t>
          </a:r>
          <a:endParaRPr lang="fr-FR" sz="1200" b="0" i="1" dirty="0"/>
        </a:p>
      </dgm:t>
    </dgm:pt>
    <dgm:pt modelId="{8EF99CDE-7DA4-4961-BB12-97B945C5E0BA}" type="parTrans" cxnId="{3DEC0B4B-5EE9-4A9D-A612-5DA26C79618B}">
      <dgm:prSet/>
      <dgm:spPr/>
      <dgm:t>
        <a:bodyPr/>
        <a:lstStyle/>
        <a:p>
          <a:endParaRPr lang="fr-FR"/>
        </a:p>
      </dgm:t>
    </dgm:pt>
    <dgm:pt modelId="{2C77C776-C111-4D80-B49F-EB9EA401367E}" type="sibTrans" cxnId="{3DEC0B4B-5EE9-4A9D-A612-5DA26C79618B}">
      <dgm:prSet/>
      <dgm:spPr/>
      <dgm:t>
        <a:bodyPr/>
        <a:lstStyle/>
        <a:p>
          <a:endParaRPr lang="fr-FR"/>
        </a:p>
      </dgm:t>
    </dgm:pt>
    <dgm:pt modelId="{E4F18B2D-059C-470F-A4ED-A3BA403360DC}">
      <dgm:prSet phldrT="[Texte]" custT="1"/>
      <dgm:spPr>
        <a:solidFill>
          <a:srgbClr val="FFC000">
            <a:alpha val="70000"/>
          </a:srgbClr>
        </a:solidFill>
      </dgm:spPr>
      <dgm:t>
        <a:bodyPr/>
        <a:lstStyle/>
        <a:p>
          <a:r>
            <a:rPr lang="fr-FR" sz="1600" b="1" dirty="0" smtClean="0"/>
            <a:t>Règles</a:t>
          </a:r>
          <a:endParaRPr lang="fr-FR" sz="1600" b="1" dirty="0"/>
        </a:p>
      </dgm:t>
    </dgm:pt>
    <dgm:pt modelId="{4434B2FB-9D78-44C1-9ECC-980B9AC81BA5}" type="parTrans" cxnId="{FB0C3ED6-D126-4EA4-9977-C51BD94281DD}">
      <dgm:prSet/>
      <dgm:spPr/>
      <dgm:t>
        <a:bodyPr/>
        <a:lstStyle/>
        <a:p>
          <a:endParaRPr lang="fr-FR"/>
        </a:p>
      </dgm:t>
    </dgm:pt>
    <dgm:pt modelId="{0F52E94E-5C60-43DB-AFAE-E8F1DE40E5A0}" type="sibTrans" cxnId="{FB0C3ED6-D126-4EA4-9977-C51BD94281DD}">
      <dgm:prSet/>
      <dgm:spPr/>
      <dgm:t>
        <a:bodyPr/>
        <a:lstStyle/>
        <a:p>
          <a:endParaRPr lang="fr-FR"/>
        </a:p>
      </dgm:t>
    </dgm:pt>
    <dgm:pt modelId="{42D4E893-9B14-4818-A207-602722625E1C}">
      <dgm:prSet phldrT="[Texte]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fr-FR" b="1" dirty="0" smtClean="0"/>
            <a:t>Apprentissages</a:t>
          </a:r>
        </a:p>
        <a:p>
          <a:endParaRPr lang="fr-FR" dirty="0"/>
        </a:p>
      </dgm:t>
    </dgm:pt>
    <dgm:pt modelId="{7D237227-ACA1-47FF-B2D6-6789971156A9}" type="parTrans" cxnId="{81B8D00B-F69B-480B-A572-4DA405D1139F}">
      <dgm:prSet/>
      <dgm:spPr/>
      <dgm:t>
        <a:bodyPr/>
        <a:lstStyle/>
        <a:p>
          <a:endParaRPr lang="fr-FR"/>
        </a:p>
      </dgm:t>
    </dgm:pt>
    <dgm:pt modelId="{04313238-6D34-4215-9EDA-CB8BF1664BE9}" type="sibTrans" cxnId="{81B8D00B-F69B-480B-A572-4DA405D1139F}">
      <dgm:prSet/>
      <dgm:spPr/>
      <dgm:t>
        <a:bodyPr/>
        <a:lstStyle/>
        <a:p>
          <a:endParaRPr lang="fr-FR"/>
        </a:p>
      </dgm:t>
    </dgm:pt>
    <dgm:pt modelId="{94CF705F-484A-424D-8437-12887D4B2C59}">
      <dgm:prSet custT="1"/>
      <dgm:spPr/>
      <dgm:t>
        <a:bodyPr/>
        <a:lstStyle/>
        <a:p>
          <a:endParaRPr lang="fr-FR" sz="1600" dirty="0"/>
        </a:p>
      </dgm:t>
    </dgm:pt>
    <dgm:pt modelId="{C5BBD3F8-6449-45B1-95F7-03974118A12A}" type="parTrans" cxnId="{01288F8B-EAA2-420C-9EF2-FDBD885A234C}">
      <dgm:prSet/>
      <dgm:spPr/>
      <dgm:t>
        <a:bodyPr/>
        <a:lstStyle/>
        <a:p>
          <a:endParaRPr lang="fr-FR"/>
        </a:p>
      </dgm:t>
    </dgm:pt>
    <dgm:pt modelId="{B1B931FE-1E9B-4187-9BCF-52DBC997B6A2}" type="sibTrans" cxnId="{01288F8B-EAA2-420C-9EF2-FDBD885A234C}">
      <dgm:prSet/>
      <dgm:spPr/>
      <dgm:t>
        <a:bodyPr/>
        <a:lstStyle/>
        <a:p>
          <a:endParaRPr lang="fr-FR"/>
        </a:p>
      </dgm:t>
    </dgm:pt>
    <dgm:pt modelId="{97A6E2E9-E7C5-429B-88D9-A422DEEBFB0D}">
      <dgm:prSet custT="1"/>
      <dgm:spPr/>
      <dgm:t>
        <a:bodyPr/>
        <a:lstStyle/>
        <a:p>
          <a:r>
            <a:rPr lang="fr-FR" sz="1600" b="1" i="1" u="none" dirty="0" smtClean="0">
              <a:solidFill>
                <a:srgbClr val="0070C0"/>
              </a:solidFill>
            </a:rPr>
            <a:t>La priorité est donnée à la prise d'informations</a:t>
          </a:r>
          <a:r>
            <a:rPr lang="fr-FR" sz="1600" b="0" i="1" u="none" dirty="0" smtClean="0">
              <a:solidFill>
                <a:srgbClr val="0070C0"/>
              </a:solidFill>
            </a:rPr>
            <a:t> </a:t>
          </a:r>
          <a:r>
            <a:rPr lang="fr-FR" sz="1600" b="0" i="0" u="none" dirty="0" smtClean="0"/>
            <a:t>.</a:t>
          </a:r>
          <a:endParaRPr lang="fr-FR" sz="1600" dirty="0"/>
        </a:p>
      </dgm:t>
    </dgm:pt>
    <dgm:pt modelId="{939A5514-C8F3-4CF1-914E-F44A330A5D25}" type="parTrans" cxnId="{126DD2BB-66D3-4B7B-8CDF-3793B193D356}">
      <dgm:prSet/>
      <dgm:spPr/>
      <dgm:t>
        <a:bodyPr/>
        <a:lstStyle/>
        <a:p>
          <a:endParaRPr lang="fr-FR"/>
        </a:p>
      </dgm:t>
    </dgm:pt>
    <dgm:pt modelId="{AE3565F2-C880-44A7-8945-2281503BD7C8}" type="sibTrans" cxnId="{126DD2BB-66D3-4B7B-8CDF-3793B193D356}">
      <dgm:prSet/>
      <dgm:spPr/>
      <dgm:t>
        <a:bodyPr/>
        <a:lstStyle/>
        <a:p>
          <a:endParaRPr lang="fr-FR"/>
        </a:p>
      </dgm:t>
    </dgm:pt>
    <dgm:pt modelId="{09DFD7EA-B2E8-4FD2-9F06-2694CA4DE8BD}">
      <dgm:prSet custT="1"/>
      <dgm:spPr/>
      <dgm:t>
        <a:bodyPr/>
        <a:lstStyle/>
        <a:p>
          <a:r>
            <a:rPr lang="fr-FR" sz="1400" b="1" i="0" u="none" dirty="0" smtClean="0"/>
            <a:t>(La balle peut toucher le sol)</a:t>
          </a:r>
          <a:r>
            <a:rPr lang="fr-FR" sz="1400" b="0" i="0" u="none" dirty="0" smtClean="0"/>
            <a:t/>
          </a:r>
          <a:br>
            <a:rPr lang="fr-FR" sz="1400" b="0" i="0" u="none" dirty="0" smtClean="0"/>
          </a:br>
          <a:r>
            <a:rPr lang="fr-FR" sz="1400" b="1" i="1" u="none" dirty="0" smtClean="0"/>
            <a:t/>
          </a:r>
          <a:br>
            <a:rPr lang="fr-FR" sz="1400" b="1" i="1" u="none" dirty="0" smtClean="0"/>
          </a:br>
          <a:r>
            <a:rPr lang="fr-FR" sz="1400" b="1" i="1" u="none" dirty="0" smtClean="0"/>
            <a:t>Rééquilibrer R.O avec Avantage à l'ATT  dans des phases de plein mouvement.</a:t>
          </a:r>
          <a:endParaRPr lang="fr-FR" sz="1400" dirty="0"/>
        </a:p>
      </dgm:t>
    </dgm:pt>
    <dgm:pt modelId="{35E853C2-D245-43D8-A120-A7F6FF339AAB}" type="parTrans" cxnId="{BB24F8FF-2E18-417D-BA84-0BF8B4B36502}">
      <dgm:prSet/>
      <dgm:spPr/>
      <dgm:t>
        <a:bodyPr/>
        <a:lstStyle/>
        <a:p>
          <a:endParaRPr lang="fr-FR"/>
        </a:p>
      </dgm:t>
    </dgm:pt>
    <dgm:pt modelId="{E33C90C0-1698-4139-AB80-055056E38881}" type="sibTrans" cxnId="{BB24F8FF-2E18-417D-BA84-0BF8B4B36502}">
      <dgm:prSet/>
      <dgm:spPr/>
      <dgm:t>
        <a:bodyPr/>
        <a:lstStyle/>
        <a:p>
          <a:endParaRPr lang="fr-FR"/>
        </a:p>
      </dgm:t>
    </dgm:pt>
    <dgm:pt modelId="{2B06130B-D924-4743-8AF1-10F29A909337}">
      <dgm:prSet custT="1"/>
      <dgm:spPr/>
      <dgm:t>
        <a:bodyPr/>
        <a:lstStyle/>
        <a:p>
          <a:r>
            <a:rPr lang="fr-FR" sz="1600" b="1" i="0" u="none" dirty="0" smtClean="0"/>
            <a:t>Rééquilibrage progressif</a:t>
          </a:r>
          <a:r>
            <a:rPr lang="fr-FR" sz="1600" b="0" i="0" u="none" dirty="0" smtClean="0"/>
            <a:t> </a:t>
          </a:r>
          <a:r>
            <a:rPr lang="fr-FR" sz="1600" b="1" i="0" u="none" dirty="0" smtClean="0"/>
            <a:t>du R-O</a:t>
          </a:r>
          <a:r>
            <a:rPr lang="fr-FR" sz="1600" b="0" i="0" u="none" dirty="0" smtClean="0"/>
            <a:t> par la </a:t>
          </a:r>
          <a:r>
            <a:rPr lang="fr-FR" sz="1600" b="1" i="0" u="sng" dirty="0" smtClean="0">
              <a:solidFill>
                <a:srgbClr val="FF0000"/>
              </a:solidFill>
            </a:rPr>
            <a:t>règle de l'en-avant</a:t>
          </a:r>
          <a:r>
            <a:rPr lang="fr-FR" sz="1600" b="0" i="0" u="sng" dirty="0" smtClean="0">
              <a:solidFill>
                <a:srgbClr val="FF0000"/>
              </a:solidFill>
            </a:rPr>
            <a:t> </a:t>
          </a:r>
          <a:r>
            <a:rPr lang="fr-FR" sz="1600" b="0" i="0" u="none" dirty="0" smtClean="0"/>
            <a:t>mais lors du « </a:t>
          </a:r>
          <a:r>
            <a:rPr lang="fr-FR" sz="1600" b="1" i="0" u="none" dirty="0" smtClean="0"/>
            <a:t>touché»</a:t>
          </a:r>
          <a:r>
            <a:rPr lang="fr-FR" sz="1600" b="0" i="0" u="none" dirty="0" smtClean="0"/>
            <a:t>:</a:t>
          </a:r>
          <a:endParaRPr lang="fr-FR" sz="1600" dirty="0"/>
        </a:p>
      </dgm:t>
    </dgm:pt>
    <dgm:pt modelId="{DA3DD02B-46B5-43DB-B365-3A74E962516C}" type="parTrans" cxnId="{59FB3371-6578-4C95-A699-D305F5218F03}">
      <dgm:prSet/>
      <dgm:spPr/>
      <dgm:t>
        <a:bodyPr/>
        <a:lstStyle/>
        <a:p>
          <a:endParaRPr lang="fr-FR"/>
        </a:p>
      </dgm:t>
    </dgm:pt>
    <dgm:pt modelId="{E44CAEFE-9298-4812-998C-E9016FAAD3C2}" type="sibTrans" cxnId="{59FB3371-6578-4C95-A699-D305F5218F03}">
      <dgm:prSet/>
      <dgm:spPr/>
      <dgm:t>
        <a:bodyPr/>
        <a:lstStyle/>
        <a:p>
          <a:endParaRPr lang="fr-FR"/>
        </a:p>
      </dgm:t>
    </dgm:pt>
    <dgm:pt modelId="{F7D1B42A-671B-4FB4-975E-62DBC91100E7}">
      <dgm:prSet custT="1"/>
      <dgm:spPr/>
      <dgm:t>
        <a:bodyPr/>
        <a:lstStyle/>
        <a:p>
          <a:r>
            <a:rPr lang="fr-FR" sz="1600" b="0" i="1" u="none" dirty="0" smtClean="0"/>
            <a:t>3" pour faire la passe.</a:t>
          </a:r>
          <a:endParaRPr lang="fr-FR" sz="1600" b="0" i="1" dirty="0"/>
        </a:p>
      </dgm:t>
    </dgm:pt>
    <dgm:pt modelId="{5A23812B-94E7-4311-A48B-1DF0662BABB7}" type="parTrans" cxnId="{FDE67844-64D3-4FFB-AFF2-22BD3B69A7AF}">
      <dgm:prSet/>
      <dgm:spPr/>
    </dgm:pt>
    <dgm:pt modelId="{E030DD3C-5DE9-4FAF-8008-6C3ED1274E1C}" type="sibTrans" cxnId="{FDE67844-64D3-4FFB-AFF2-22BD3B69A7AF}">
      <dgm:prSet/>
      <dgm:spPr/>
    </dgm:pt>
    <dgm:pt modelId="{5F4633BA-AAB8-4C9E-85EF-D31BBEDCB274}">
      <dgm:prSet custT="1"/>
      <dgm:spPr/>
      <dgm:t>
        <a:bodyPr/>
        <a:lstStyle/>
        <a:p>
          <a:r>
            <a:rPr lang="fr-FR" sz="1600" b="0" i="1" u="none" dirty="0" smtClean="0"/>
            <a:t> Hors jeu sur jeu au pied. </a:t>
          </a:r>
          <a:endParaRPr lang="fr-FR" sz="1600" b="0" i="1" dirty="0"/>
        </a:p>
      </dgm:t>
    </dgm:pt>
    <dgm:pt modelId="{7FD816EE-76ED-47FB-A5BE-195D5B8D79BA}" type="sibTrans" cxnId="{3139C8E0-D25B-4D2D-B968-57A7FD93129E}">
      <dgm:prSet/>
      <dgm:spPr/>
    </dgm:pt>
    <dgm:pt modelId="{419EB5EB-669F-4299-800F-8943566B7631}" type="parTrans" cxnId="{3139C8E0-D25B-4D2D-B968-57A7FD93129E}">
      <dgm:prSet/>
      <dgm:spPr/>
    </dgm:pt>
    <dgm:pt modelId="{36245132-30CF-4CC1-8236-0BA49E10CBDF}">
      <dgm:prSet custT="1"/>
      <dgm:spPr/>
      <dgm:t>
        <a:bodyPr/>
        <a:lstStyle/>
        <a:p>
          <a:r>
            <a:rPr lang="fr-FR" sz="1600" b="0" i="1" u="none" dirty="0" smtClean="0"/>
            <a:t> la balle peut toucher le sol pendant la passe. </a:t>
          </a:r>
          <a:endParaRPr lang="fr-FR" sz="1600" b="0" i="1" dirty="0"/>
        </a:p>
      </dgm:t>
    </dgm:pt>
    <dgm:pt modelId="{6D455596-89E5-4E68-91C1-959FECC4F11A}" type="sibTrans" cxnId="{FF3FB0DD-438E-4974-8061-2F4DCA880105}">
      <dgm:prSet/>
      <dgm:spPr/>
    </dgm:pt>
    <dgm:pt modelId="{76340668-E2A1-4C52-A40A-A351EE0CF546}" type="parTrans" cxnId="{FF3FB0DD-438E-4974-8061-2F4DCA880105}">
      <dgm:prSet/>
      <dgm:spPr/>
    </dgm:pt>
    <dgm:pt modelId="{9464305B-F849-48F3-9B5F-BB74A6FB217B}">
      <dgm:prSet custT="1"/>
      <dgm:spPr/>
      <dgm:t>
        <a:bodyPr/>
        <a:lstStyle/>
        <a:p>
          <a:r>
            <a:rPr lang="fr-FR" sz="1600" b="1" i="0" u="none" dirty="0" smtClean="0"/>
            <a:t>Courses de replacement et de soutien au porteur </a:t>
          </a:r>
          <a:r>
            <a:rPr lang="fr-FR" sz="1600" b="0" i="0" u="none" dirty="0" smtClean="0"/>
            <a:t>(PB). </a:t>
          </a:r>
          <a:endParaRPr lang="fr-FR" sz="1600" dirty="0"/>
        </a:p>
      </dgm:t>
    </dgm:pt>
    <dgm:pt modelId="{8C4FD233-3F75-435A-9C24-C0B5307C5685}" type="parTrans" cxnId="{E5BFD15D-A876-4AA9-9847-5461408AF07A}">
      <dgm:prSet/>
      <dgm:spPr/>
    </dgm:pt>
    <dgm:pt modelId="{C827E931-E717-4CCD-A4FE-164FDEC9072A}" type="sibTrans" cxnId="{E5BFD15D-A876-4AA9-9847-5461408AF07A}">
      <dgm:prSet/>
      <dgm:spPr/>
    </dgm:pt>
    <dgm:pt modelId="{5A1348A6-3AE4-40E8-9310-1A37E9BDA50B}">
      <dgm:prSet custT="1"/>
      <dgm:spPr/>
      <dgm:t>
        <a:bodyPr/>
        <a:lstStyle/>
        <a:p>
          <a:r>
            <a:rPr lang="fr-FR" sz="1600" b="0" i="0" u="none" dirty="0" smtClean="0"/>
            <a:t>L'attaquant</a:t>
          </a:r>
          <a:r>
            <a:rPr lang="fr-FR" sz="1600" b="1" i="0" u="none" dirty="0" smtClean="0"/>
            <a:t> avance </a:t>
          </a:r>
          <a:r>
            <a:rPr lang="fr-FR" sz="1600" b="0" i="0" u="none" dirty="0" smtClean="0"/>
            <a:t>pour être soutenu par ses partenaires. </a:t>
          </a:r>
          <a:endParaRPr lang="fr-FR" sz="1600" dirty="0"/>
        </a:p>
      </dgm:t>
    </dgm:pt>
    <dgm:pt modelId="{D80227DC-E673-4AFC-93A2-7E7BBDBB0B75}" type="parTrans" cxnId="{809C613C-3F9C-4499-9A6C-F09CCF92F46B}">
      <dgm:prSet/>
      <dgm:spPr/>
    </dgm:pt>
    <dgm:pt modelId="{2879E9BA-2124-45E7-837F-9227A494F995}" type="sibTrans" cxnId="{809C613C-3F9C-4499-9A6C-F09CCF92F46B}">
      <dgm:prSet/>
      <dgm:spPr/>
    </dgm:pt>
    <dgm:pt modelId="{BBE45F22-F724-4C54-AA08-A0FF13001B3E}">
      <dgm:prSet custT="1"/>
      <dgm:spPr/>
      <dgm:t>
        <a:bodyPr/>
        <a:lstStyle/>
        <a:p>
          <a:r>
            <a:rPr lang="fr-FR" sz="1600" b="0" i="1" u="none" dirty="0" smtClean="0"/>
            <a:t>Le faible niveau de contact permet  à l'ATT de prendre le temps de s'informer.</a:t>
          </a:r>
          <a:endParaRPr lang="fr-FR" sz="1600" i="1" dirty="0"/>
        </a:p>
      </dgm:t>
    </dgm:pt>
    <dgm:pt modelId="{DEBF1CA3-D9F7-4D50-BE6E-A177A029C873}" type="parTrans" cxnId="{846485E5-6ED1-4CCE-81C0-B29026DE02F3}">
      <dgm:prSet/>
      <dgm:spPr/>
    </dgm:pt>
    <dgm:pt modelId="{C00DC6AA-2BDF-4166-9C3A-B491643F8EC5}" type="sibTrans" cxnId="{846485E5-6ED1-4CCE-81C0-B29026DE02F3}">
      <dgm:prSet/>
      <dgm:spPr/>
    </dgm:pt>
    <dgm:pt modelId="{9D14820B-024D-47F7-A1AE-6A0139C9B66A}">
      <dgm:prSet custT="1"/>
      <dgm:spPr/>
      <dgm:t>
        <a:bodyPr/>
        <a:lstStyle/>
        <a:p>
          <a:r>
            <a:rPr lang="fr-FR" sz="1600" b="0" i="0" u="none" dirty="0" smtClean="0"/>
            <a:t> </a:t>
          </a:r>
          <a:r>
            <a:rPr lang="fr-FR" sz="1600" b="1" i="0" u="sng" dirty="0" smtClean="0"/>
            <a:t>Contenus</a:t>
          </a:r>
          <a:r>
            <a:rPr lang="fr-FR" sz="1600" b="1" i="0" u="none" dirty="0" smtClean="0"/>
            <a:t>: 1c1, 2c1 espaces larges et réduits. </a:t>
          </a:r>
          <a:r>
            <a:rPr lang="fr-FR" sz="1600" b="0" i="0" u="none" dirty="0" smtClean="0"/>
            <a:t>Passes à la main et au pied, Coup de Pied tombé (pour l'engagement)</a:t>
          </a:r>
          <a:endParaRPr lang="fr-FR" sz="1600" dirty="0"/>
        </a:p>
      </dgm:t>
    </dgm:pt>
    <dgm:pt modelId="{EFBAB4E6-F6E3-45D2-A5EF-FCF57987A3DC}" type="parTrans" cxnId="{42F6D5BA-BB7A-45D3-8772-DC1CF7AB0F02}">
      <dgm:prSet/>
      <dgm:spPr/>
    </dgm:pt>
    <dgm:pt modelId="{B7CA0EAA-FEA8-4DE5-90E9-5F750CB5881E}" type="sibTrans" cxnId="{42F6D5BA-BB7A-45D3-8772-DC1CF7AB0F02}">
      <dgm:prSet/>
      <dgm:spPr/>
    </dgm:pt>
    <dgm:pt modelId="{AA38B94F-1C4C-40B1-8765-2FC6064C9DF0}" type="pres">
      <dgm:prSet presAssocID="{6D26546E-F793-47BC-8B34-8431913DAE4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56EACF7-DA20-42EC-8607-00E17D3836E4}" type="pres">
      <dgm:prSet presAssocID="{4C95C149-292D-4EE8-B536-7114C8620B16}" presName="composite" presStyleCnt="0"/>
      <dgm:spPr/>
    </dgm:pt>
    <dgm:pt modelId="{DF3E44A2-6302-44CD-8AE2-FBABE3359D91}" type="pres">
      <dgm:prSet presAssocID="{4C95C149-292D-4EE8-B536-7114C8620B1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CD868A-BA87-4137-A4F6-F4EAD926CF57}" type="pres">
      <dgm:prSet presAssocID="{4C95C149-292D-4EE8-B536-7114C8620B16}" presName="descendantText" presStyleLbl="alignAcc1" presStyleIdx="0" presStyleCnt="3" custScaleX="101161" custScaleY="152431" custLinFactNeighborX="-125" custLinFactNeighborY="29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A42D42-FEDB-4093-8514-4BFB8DF2E6D7}" type="pres">
      <dgm:prSet presAssocID="{88FBF128-E6F4-4E71-9180-347E40B2C201}" presName="sp" presStyleCnt="0"/>
      <dgm:spPr/>
    </dgm:pt>
    <dgm:pt modelId="{F1AE7AC1-14C7-4544-9FBF-1C644935F00B}" type="pres">
      <dgm:prSet presAssocID="{E4F18B2D-059C-470F-A4ED-A3BA403360DC}" presName="composite" presStyleCnt="0"/>
      <dgm:spPr/>
    </dgm:pt>
    <dgm:pt modelId="{104DE20D-C837-44B4-A8CA-690019AE63B0}" type="pres">
      <dgm:prSet presAssocID="{E4F18B2D-059C-470F-A4ED-A3BA403360D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DA1ACD-1C48-474A-9397-F50B2437BA6D}" type="pres">
      <dgm:prSet presAssocID="{E4F18B2D-059C-470F-A4ED-A3BA403360DC}" presName="descendantText" presStyleLbl="alignAcc1" presStyleIdx="1" presStyleCnt="3" custScaleY="1316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E3C144-1BC2-4340-AD82-1FDA1067FD34}" type="pres">
      <dgm:prSet presAssocID="{0F52E94E-5C60-43DB-AFAE-E8F1DE40E5A0}" presName="sp" presStyleCnt="0"/>
      <dgm:spPr/>
    </dgm:pt>
    <dgm:pt modelId="{A4108237-DB8E-407F-92B2-A794598C800F}" type="pres">
      <dgm:prSet presAssocID="{42D4E893-9B14-4818-A207-602722625E1C}" presName="composite" presStyleCnt="0"/>
      <dgm:spPr/>
    </dgm:pt>
    <dgm:pt modelId="{455FD02E-481F-4890-AE72-CAB12531E9CE}" type="pres">
      <dgm:prSet presAssocID="{42D4E893-9B14-4818-A207-602722625E1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A02DA2-FD1C-4CCC-AE85-18DA9D75F83B}" type="pres">
      <dgm:prSet presAssocID="{42D4E893-9B14-4818-A207-602722625E1C}" presName="descendantText" presStyleLbl="alignAcc1" presStyleIdx="2" presStyleCnt="3" custScaleX="98881" custScaleY="17317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A524F79-D8DF-4A4C-9974-A92515849104}" type="presOf" srcId="{09DFD7EA-B2E8-4FD2-9F06-2694CA4DE8BD}" destId="{CBCD868A-BA87-4137-A4F6-F4EAD926CF57}" srcOrd="0" destOrd="1" presId="urn:microsoft.com/office/officeart/2005/8/layout/chevron2"/>
    <dgm:cxn modelId="{81B8D00B-F69B-480B-A572-4DA405D1139F}" srcId="{6D26546E-F793-47BC-8B34-8431913DAE47}" destId="{42D4E893-9B14-4818-A207-602722625E1C}" srcOrd="2" destOrd="0" parTransId="{7D237227-ACA1-47FF-B2D6-6789971156A9}" sibTransId="{04313238-6D34-4215-9EDA-CB8BF1664BE9}"/>
    <dgm:cxn modelId="{BF3EEDBB-46E5-4193-ABCE-B3A7521CA7CF}" type="presOf" srcId="{5F4633BA-AAB8-4C9E-85EF-D31BBEDCB274}" destId="{10DA1ACD-1C48-474A-9397-F50B2437BA6D}" srcOrd="0" destOrd="4" presId="urn:microsoft.com/office/officeart/2005/8/layout/chevron2"/>
    <dgm:cxn modelId="{59FB3371-6578-4C95-A699-D305F5218F03}" srcId="{E4F18B2D-059C-470F-A4ED-A3BA403360DC}" destId="{2B06130B-D924-4743-8AF1-10F29A909337}" srcOrd="1" destOrd="0" parTransId="{DA3DD02B-46B5-43DB-B365-3A74E962516C}" sibTransId="{E44CAEFE-9298-4812-998C-E9016FAAD3C2}"/>
    <dgm:cxn modelId="{5EC8470E-D654-44DD-AEF3-B280459C23BA}" type="presOf" srcId="{9464305B-F849-48F3-9B5F-BB74A6FB217B}" destId="{1BA02DA2-FD1C-4CCC-AE85-18DA9D75F83B}" srcOrd="0" destOrd="1" presId="urn:microsoft.com/office/officeart/2005/8/layout/chevron2"/>
    <dgm:cxn modelId="{7FD60CEB-FA14-4A61-AB51-561C02807228}" type="presOf" srcId="{6D26546E-F793-47BC-8B34-8431913DAE47}" destId="{AA38B94F-1C4C-40B1-8765-2FC6064C9DF0}" srcOrd="0" destOrd="0" presId="urn:microsoft.com/office/officeart/2005/8/layout/chevron2"/>
    <dgm:cxn modelId="{8ED66C65-5C91-4573-8BE2-ED1596BF9C2A}" type="presOf" srcId="{97A6E2E9-E7C5-429B-88D9-A422DEEBFB0D}" destId="{1BA02DA2-FD1C-4CCC-AE85-18DA9D75F83B}" srcOrd="0" destOrd="0" presId="urn:microsoft.com/office/officeart/2005/8/layout/chevron2"/>
    <dgm:cxn modelId="{D3245A57-5189-4643-9655-1CFDDA5E223E}" type="presOf" srcId="{BBE45F22-F724-4C54-AA08-A0FF13001B3E}" destId="{1BA02DA2-FD1C-4CCC-AE85-18DA9D75F83B}" srcOrd="0" destOrd="3" presId="urn:microsoft.com/office/officeart/2005/8/layout/chevron2"/>
    <dgm:cxn modelId="{01288F8B-EAA2-420C-9EF2-FDBD885A234C}" srcId="{E4F18B2D-059C-470F-A4ED-A3BA403360DC}" destId="{94CF705F-484A-424D-8437-12887D4B2C59}" srcOrd="0" destOrd="0" parTransId="{C5BBD3F8-6449-45B1-95F7-03974118A12A}" sibTransId="{B1B931FE-1E9B-4187-9BCF-52DBC997B6A2}"/>
    <dgm:cxn modelId="{42F6D5BA-BB7A-45D3-8772-DC1CF7AB0F02}" srcId="{42D4E893-9B14-4818-A207-602722625E1C}" destId="{9D14820B-024D-47F7-A1AE-6A0139C9B66A}" srcOrd="4" destOrd="0" parTransId="{EFBAB4E6-F6E3-45D2-A5EF-FCF57987A3DC}" sibTransId="{B7CA0EAA-FEA8-4DE5-90E9-5F750CB5881E}"/>
    <dgm:cxn modelId="{A221ED76-3618-4905-8473-781CB8254F23}" type="presOf" srcId="{E4F18B2D-059C-470F-A4ED-A3BA403360DC}" destId="{104DE20D-C837-44B4-A8CA-690019AE63B0}" srcOrd="0" destOrd="0" presId="urn:microsoft.com/office/officeart/2005/8/layout/chevron2"/>
    <dgm:cxn modelId="{3139C8E0-D25B-4D2D-B968-57A7FD93129E}" srcId="{2B06130B-D924-4743-8AF1-10F29A909337}" destId="{5F4633BA-AAB8-4C9E-85EF-D31BBEDCB274}" srcOrd="2" destOrd="0" parTransId="{419EB5EB-669F-4299-800F-8943566B7631}" sibTransId="{7FD816EE-76ED-47FB-A5BE-195D5B8D79BA}"/>
    <dgm:cxn modelId="{6D665CBF-EC70-4D33-A7C6-7A948F98808C}" type="presOf" srcId="{36245132-30CF-4CC1-8236-0BA49E10CBDF}" destId="{10DA1ACD-1C48-474A-9397-F50B2437BA6D}" srcOrd="0" destOrd="3" presId="urn:microsoft.com/office/officeart/2005/8/layout/chevron2"/>
    <dgm:cxn modelId="{4BA333FC-CA3C-402F-9A9B-E9CED9B25240}" type="presOf" srcId="{51E4D4BF-5C18-4FDD-8D39-6C726F4061C0}" destId="{CBCD868A-BA87-4137-A4F6-F4EAD926CF57}" srcOrd="0" destOrd="0" presId="urn:microsoft.com/office/officeart/2005/8/layout/chevron2"/>
    <dgm:cxn modelId="{846485E5-6ED1-4CCE-81C0-B29026DE02F3}" srcId="{42D4E893-9B14-4818-A207-602722625E1C}" destId="{BBE45F22-F724-4C54-AA08-A0FF13001B3E}" srcOrd="3" destOrd="0" parTransId="{DEBF1CA3-D9F7-4D50-BE6E-A177A029C873}" sibTransId="{C00DC6AA-2BDF-4166-9C3A-B491643F8EC5}"/>
    <dgm:cxn modelId="{E0EB3F66-9A0C-40DC-B161-34EE6AEE9547}" type="presOf" srcId="{9D14820B-024D-47F7-A1AE-6A0139C9B66A}" destId="{1BA02DA2-FD1C-4CCC-AE85-18DA9D75F83B}" srcOrd="0" destOrd="4" presId="urn:microsoft.com/office/officeart/2005/8/layout/chevron2"/>
    <dgm:cxn modelId="{E5BFD15D-A876-4AA9-9847-5461408AF07A}" srcId="{42D4E893-9B14-4818-A207-602722625E1C}" destId="{9464305B-F849-48F3-9B5F-BB74A6FB217B}" srcOrd="1" destOrd="0" parTransId="{8C4FD233-3F75-435A-9C24-C0B5307C5685}" sibTransId="{C827E931-E717-4CCD-A4FE-164FDEC9072A}"/>
    <dgm:cxn modelId="{BB24F8FF-2E18-417D-BA84-0BF8B4B36502}" srcId="{51E4D4BF-5C18-4FDD-8D39-6C726F4061C0}" destId="{09DFD7EA-B2E8-4FD2-9F06-2694CA4DE8BD}" srcOrd="0" destOrd="0" parTransId="{35E853C2-D245-43D8-A120-A7F6FF339AAB}" sibTransId="{E33C90C0-1698-4139-AB80-055056E38881}"/>
    <dgm:cxn modelId="{FF3FB0DD-438E-4974-8061-2F4DCA880105}" srcId="{2B06130B-D924-4743-8AF1-10F29A909337}" destId="{36245132-30CF-4CC1-8236-0BA49E10CBDF}" srcOrd="1" destOrd="0" parTransId="{76340668-E2A1-4C52-A40A-A351EE0CF546}" sibTransId="{6D455596-89E5-4E68-91C1-959FECC4F11A}"/>
    <dgm:cxn modelId="{809C613C-3F9C-4499-9A6C-F09CCF92F46B}" srcId="{42D4E893-9B14-4818-A207-602722625E1C}" destId="{5A1348A6-3AE4-40E8-9310-1A37E9BDA50B}" srcOrd="2" destOrd="0" parTransId="{D80227DC-E673-4AFC-93A2-7E7BBDBB0B75}" sibTransId="{2879E9BA-2124-45E7-837F-9227A494F995}"/>
    <dgm:cxn modelId="{FB0C3ED6-D126-4EA4-9977-C51BD94281DD}" srcId="{6D26546E-F793-47BC-8B34-8431913DAE47}" destId="{E4F18B2D-059C-470F-A4ED-A3BA403360DC}" srcOrd="1" destOrd="0" parTransId="{4434B2FB-9D78-44C1-9ECC-980B9AC81BA5}" sibTransId="{0F52E94E-5C60-43DB-AFAE-E8F1DE40E5A0}"/>
    <dgm:cxn modelId="{FDE67844-64D3-4FFB-AFF2-22BD3B69A7AF}" srcId="{2B06130B-D924-4743-8AF1-10F29A909337}" destId="{F7D1B42A-671B-4FB4-975E-62DBC91100E7}" srcOrd="0" destOrd="0" parTransId="{5A23812B-94E7-4311-A48B-1DF0662BABB7}" sibTransId="{E030DD3C-5DE9-4FAF-8008-6C3ED1274E1C}"/>
    <dgm:cxn modelId="{126DD2BB-66D3-4B7B-8CDF-3793B193D356}" srcId="{42D4E893-9B14-4818-A207-602722625E1C}" destId="{97A6E2E9-E7C5-429B-88D9-A422DEEBFB0D}" srcOrd="0" destOrd="0" parTransId="{939A5514-C8F3-4CF1-914E-F44A330A5D25}" sibTransId="{AE3565F2-C880-44A7-8945-2281503BD7C8}"/>
    <dgm:cxn modelId="{6910058F-13C1-41F0-B918-3C671FEE0C76}" type="presOf" srcId="{4C95C149-292D-4EE8-B536-7114C8620B16}" destId="{DF3E44A2-6302-44CD-8AE2-FBABE3359D91}" srcOrd="0" destOrd="0" presId="urn:microsoft.com/office/officeart/2005/8/layout/chevron2"/>
    <dgm:cxn modelId="{62A8A301-6303-43F2-B448-FA1644B8EA0C}" type="presOf" srcId="{5A1348A6-3AE4-40E8-9310-1A37E9BDA50B}" destId="{1BA02DA2-FD1C-4CCC-AE85-18DA9D75F83B}" srcOrd="0" destOrd="2" presId="urn:microsoft.com/office/officeart/2005/8/layout/chevron2"/>
    <dgm:cxn modelId="{9546E45F-4111-4894-89A2-8520F900E841}" type="presOf" srcId="{42D4E893-9B14-4818-A207-602722625E1C}" destId="{455FD02E-481F-4890-AE72-CAB12531E9CE}" srcOrd="0" destOrd="0" presId="urn:microsoft.com/office/officeart/2005/8/layout/chevron2"/>
    <dgm:cxn modelId="{D75B9B31-14D9-48D8-8BF8-6162901B7D86}" type="presOf" srcId="{94CF705F-484A-424D-8437-12887D4B2C59}" destId="{10DA1ACD-1C48-474A-9397-F50B2437BA6D}" srcOrd="0" destOrd="0" presId="urn:microsoft.com/office/officeart/2005/8/layout/chevron2"/>
    <dgm:cxn modelId="{BB31F5C0-8157-4B40-A95A-F3ECD24AF1B3}" type="presOf" srcId="{2B06130B-D924-4743-8AF1-10F29A909337}" destId="{10DA1ACD-1C48-474A-9397-F50B2437BA6D}" srcOrd="0" destOrd="1" presId="urn:microsoft.com/office/officeart/2005/8/layout/chevron2"/>
    <dgm:cxn modelId="{3DEC0B4B-5EE9-4A9D-A612-5DA26C79618B}" srcId="{4C95C149-292D-4EE8-B536-7114C8620B16}" destId="{51E4D4BF-5C18-4FDD-8D39-6C726F4061C0}" srcOrd="0" destOrd="0" parTransId="{8EF99CDE-7DA4-4961-BB12-97B945C5E0BA}" sibTransId="{2C77C776-C111-4D80-B49F-EB9EA401367E}"/>
    <dgm:cxn modelId="{D2FE80AE-8B0F-4C4B-9348-4AA5534D82A8}" srcId="{6D26546E-F793-47BC-8B34-8431913DAE47}" destId="{4C95C149-292D-4EE8-B536-7114C8620B16}" srcOrd="0" destOrd="0" parTransId="{71FF2850-306D-4D11-AB0F-3D6C117300E2}" sibTransId="{88FBF128-E6F4-4E71-9180-347E40B2C201}"/>
    <dgm:cxn modelId="{5A98BCD7-62B8-4DC3-B15E-2704378DEF9F}" type="presOf" srcId="{F7D1B42A-671B-4FB4-975E-62DBC91100E7}" destId="{10DA1ACD-1C48-474A-9397-F50B2437BA6D}" srcOrd="0" destOrd="2" presId="urn:microsoft.com/office/officeart/2005/8/layout/chevron2"/>
    <dgm:cxn modelId="{6077CAB3-0383-471D-A19F-0D948AAA4085}" type="presParOf" srcId="{AA38B94F-1C4C-40B1-8765-2FC6064C9DF0}" destId="{F56EACF7-DA20-42EC-8607-00E17D3836E4}" srcOrd="0" destOrd="0" presId="urn:microsoft.com/office/officeart/2005/8/layout/chevron2"/>
    <dgm:cxn modelId="{67EFEEC2-917C-4EE5-98C7-9579CCB24512}" type="presParOf" srcId="{F56EACF7-DA20-42EC-8607-00E17D3836E4}" destId="{DF3E44A2-6302-44CD-8AE2-FBABE3359D91}" srcOrd="0" destOrd="0" presId="urn:microsoft.com/office/officeart/2005/8/layout/chevron2"/>
    <dgm:cxn modelId="{9C68E97C-BFF7-462C-865D-52191E222D32}" type="presParOf" srcId="{F56EACF7-DA20-42EC-8607-00E17D3836E4}" destId="{CBCD868A-BA87-4137-A4F6-F4EAD926CF57}" srcOrd="1" destOrd="0" presId="urn:microsoft.com/office/officeart/2005/8/layout/chevron2"/>
    <dgm:cxn modelId="{4FB85641-611E-4C7C-8E46-366CB2BE3CE6}" type="presParOf" srcId="{AA38B94F-1C4C-40B1-8765-2FC6064C9DF0}" destId="{9DA42D42-FEDB-4093-8514-4BFB8DF2E6D7}" srcOrd="1" destOrd="0" presId="urn:microsoft.com/office/officeart/2005/8/layout/chevron2"/>
    <dgm:cxn modelId="{A53CD4AE-5B12-49EE-B7AD-A54DF14BAC21}" type="presParOf" srcId="{AA38B94F-1C4C-40B1-8765-2FC6064C9DF0}" destId="{F1AE7AC1-14C7-4544-9FBF-1C644935F00B}" srcOrd="2" destOrd="0" presId="urn:microsoft.com/office/officeart/2005/8/layout/chevron2"/>
    <dgm:cxn modelId="{FAA53AD5-C570-4F64-B0FF-D4DA46563D9A}" type="presParOf" srcId="{F1AE7AC1-14C7-4544-9FBF-1C644935F00B}" destId="{104DE20D-C837-44B4-A8CA-690019AE63B0}" srcOrd="0" destOrd="0" presId="urn:microsoft.com/office/officeart/2005/8/layout/chevron2"/>
    <dgm:cxn modelId="{42E477E3-B6EF-4572-8945-9D0DB747539C}" type="presParOf" srcId="{F1AE7AC1-14C7-4544-9FBF-1C644935F00B}" destId="{10DA1ACD-1C48-474A-9397-F50B2437BA6D}" srcOrd="1" destOrd="0" presId="urn:microsoft.com/office/officeart/2005/8/layout/chevron2"/>
    <dgm:cxn modelId="{8E4A1CE8-7460-478C-B1F6-CB809056D70F}" type="presParOf" srcId="{AA38B94F-1C4C-40B1-8765-2FC6064C9DF0}" destId="{34E3C144-1BC2-4340-AD82-1FDA1067FD34}" srcOrd="3" destOrd="0" presId="urn:microsoft.com/office/officeart/2005/8/layout/chevron2"/>
    <dgm:cxn modelId="{A84557C5-7A58-4640-AB24-563A0B132B6E}" type="presParOf" srcId="{AA38B94F-1C4C-40B1-8765-2FC6064C9DF0}" destId="{A4108237-DB8E-407F-92B2-A794598C800F}" srcOrd="4" destOrd="0" presId="urn:microsoft.com/office/officeart/2005/8/layout/chevron2"/>
    <dgm:cxn modelId="{5BAF50FB-172D-48B0-8128-0C0BADF27667}" type="presParOf" srcId="{A4108237-DB8E-407F-92B2-A794598C800F}" destId="{455FD02E-481F-4890-AE72-CAB12531E9CE}" srcOrd="0" destOrd="0" presId="urn:microsoft.com/office/officeart/2005/8/layout/chevron2"/>
    <dgm:cxn modelId="{2048E5AE-E120-4B06-86AA-E2C053323885}" type="presParOf" srcId="{A4108237-DB8E-407F-92B2-A794598C800F}" destId="{1BA02DA2-FD1C-4CCC-AE85-18DA9D75F83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26546E-F793-47BC-8B34-8431913DAE47}" type="doc">
      <dgm:prSet loTypeId="urn:microsoft.com/office/officeart/2005/8/layout/chevron2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fr-FR"/>
        </a:p>
      </dgm:t>
    </dgm:pt>
    <dgm:pt modelId="{4C95C149-292D-4EE8-B536-7114C8620B16}">
      <dgm:prSet phldrT="[Texte]"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fr-FR" sz="1600" b="1" dirty="0" smtClean="0"/>
            <a:t>Niveau 3</a:t>
          </a:r>
          <a:endParaRPr lang="fr-FR" sz="1600" b="1" dirty="0"/>
        </a:p>
      </dgm:t>
    </dgm:pt>
    <dgm:pt modelId="{71FF2850-306D-4D11-AB0F-3D6C117300E2}" type="parTrans" cxnId="{D2FE80AE-8B0F-4C4B-9348-4AA5534D82A8}">
      <dgm:prSet/>
      <dgm:spPr/>
      <dgm:t>
        <a:bodyPr/>
        <a:lstStyle/>
        <a:p>
          <a:endParaRPr lang="fr-FR"/>
        </a:p>
      </dgm:t>
    </dgm:pt>
    <dgm:pt modelId="{88FBF128-E6F4-4E71-9180-347E40B2C201}" type="sibTrans" cxnId="{D2FE80AE-8B0F-4C4B-9348-4AA5534D82A8}">
      <dgm:prSet/>
      <dgm:spPr/>
      <dgm:t>
        <a:bodyPr/>
        <a:lstStyle/>
        <a:p>
          <a:endParaRPr lang="fr-FR"/>
        </a:p>
      </dgm:t>
    </dgm:pt>
    <dgm:pt modelId="{51E4D4BF-5C18-4FDD-8D39-6C726F4061C0}">
      <dgm:prSet phldrT="[Texte]" custT="1"/>
      <dgm:spPr/>
      <dgm:t>
        <a:bodyPr/>
        <a:lstStyle/>
        <a:p>
          <a:r>
            <a:rPr lang="fr-FR" sz="2400" b="1" i="0" u="none" dirty="0" smtClean="0"/>
            <a:t>"Toucher-Passer" </a:t>
          </a:r>
          <a:r>
            <a:rPr lang="fr-FR" b="0" i="1" u="none" dirty="0" smtClean="0"/>
            <a:t>(en 4c4 , 5c5)</a:t>
          </a:r>
          <a:br>
            <a:rPr lang="fr-FR" b="0" i="1" u="none" dirty="0" smtClean="0"/>
          </a:br>
          <a:r>
            <a:rPr lang="fr-FR" b="0" i="1" u="none" dirty="0" smtClean="0"/>
            <a:t>Rééquilibrer  le R.O avec  avantage à l’Attaque</a:t>
          </a:r>
          <a:r>
            <a:rPr lang="fr-FR" b="1" i="0" u="none" dirty="0" smtClean="0"/>
            <a:t>.</a:t>
          </a:r>
          <a:endParaRPr lang="fr-FR" sz="1200" b="0" i="1" dirty="0"/>
        </a:p>
      </dgm:t>
    </dgm:pt>
    <dgm:pt modelId="{8EF99CDE-7DA4-4961-BB12-97B945C5E0BA}" type="parTrans" cxnId="{3DEC0B4B-5EE9-4A9D-A612-5DA26C79618B}">
      <dgm:prSet/>
      <dgm:spPr/>
      <dgm:t>
        <a:bodyPr/>
        <a:lstStyle/>
        <a:p>
          <a:endParaRPr lang="fr-FR"/>
        </a:p>
      </dgm:t>
    </dgm:pt>
    <dgm:pt modelId="{2C77C776-C111-4D80-B49F-EB9EA401367E}" type="sibTrans" cxnId="{3DEC0B4B-5EE9-4A9D-A612-5DA26C79618B}">
      <dgm:prSet/>
      <dgm:spPr/>
      <dgm:t>
        <a:bodyPr/>
        <a:lstStyle/>
        <a:p>
          <a:endParaRPr lang="fr-FR"/>
        </a:p>
      </dgm:t>
    </dgm:pt>
    <dgm:pt modelId="{E4F18B2D-059C-470F-A4ED-A3BA403360DC}">
      <dgm:prSet phldrT="[Texte]" custT="1"/>
      <dgm:spPr>
        <a:solidFill>
          <a:srgbClr val="00B050">
            <a:alpha val="70000"/>
          </a:srgbClr>
        </a:solidFill>
      </dgm:spPr>
      <dgm:t>
        <a:bodyPr/>
        <a:lstStyle/>
        <a:p>
          <a:r>
            <a:rPr lang="fr-FR" sz="1600" b="1" dirty="0" smtClean="0"/>
            <a:t>Règles</a:t>
          </a:r>
          <a:endParaRPr lang="fr-FR" sz="1600" b="1" dirty="0"/>
        </a:p>
      </dgm:t>
    </dgm:pt>
    <dgm:pt modelId="{4434B2FB-9D78-44C1-9ECC-980B9AC81BA5}" type="parTrans" cxnId="{FB0C3ED6-D126-4EA4-9977-C51BD94281DD}">
      <dgm:prSet/>
      <dgm:spPr/>
      <dgm:t>
        <a:bodyPr/>
        <a:lstStyle/>
        <a:p>
          <a:endParaRPr lang="fr-FR"/>
        </a:p>
      </dgm:t>
    </dgm:pt>
    <dgm:pt modelId="{0F52E94E-5C60-43DB-AFAE-E8F1DE40E5A0}" type="sibTrans" cxnId="{FB0C3ED6-D126-4EA4-9977-C51BD94281DD}">
      <dgm:prSet/>
      <dgm:spPr/>
      <dgm:t>
        <a:bodyPr/>
        <a:lstStyle/>
        <a:p>
          <a:endParaRPr lang="fr-FR"/>
        </a:p>
      </dgm:t>
    </dgm:pt>
    <dgm:pt modelId="{42D4E893-9B14-4818-A207-602722625E1C}">
      <dgm:prSet phldrT="[Texte]"/>
      <dgm:spPr>
        <a:solidFill>
          <a:srgbClr val="00B050">
            <a:alpha val="50000"/>
          </a:srgbClr>
        </a:solidFill>
      </dgm:spPr>
      <dgm:t>
        <a:bodyPr/>
        <a:lstStyle/>
        <a:p>
          <a:r>
            <a:rPr lang="fr-FR" b="1" dirty="0" smtClean="0"/>
            <a:t>Apprentissages</a:t>
          </a:r>
        </a:p>
        <a:p>
          <a:endParaRPr lang="fr-FR" dirty="0"/>
        </a:p>
      </dgm:t>
    </dgm:pt>
    <dgm:pt modelId="{7D237227-ACA1-47FF-B2D6-6789971156A9}" type="parTrans" cxnId="{81B8D00B-F69B-480B-A572-4DA405D1139F}">
      <dgm:prSet/>
      <dgm:spPr/>
      <dgm:t>
        <a:bodyPr/>
        <a:lstStyle/>
        <a:p>
          <a:endParaRPr lang="fr-FR"/>
        </a:p>
      </dgm:t>
    </dgm:pt>
    <dgm:pt modelId="{04313238-6D34-4215-9EDA-CB8BF1664BE9}" type="sibTrans" cxnId="{81B8D00B-F69B-480B-A572-4DA405D1139F}">
      <dgm:prSet/>
      <dgm:spPr/>
      <dgm:t>
        <a:bodyPr/>
        <a:lstStyle/>
        <a:p>
          <a:endParaRPr lang="fr-FR"/>
        </a:p>
      </dgm:t>
    </dgm:pt>
    <dgm:pt modelId="{94CF705F-484A-424D-8437-12887D4B2C59}">
      <dgm:prSet custT="1"/>
      <dgm:spPr/>
      <dgm:t>
        <a:bodyPr/>
        <a:lstStyle/>
        <a:p>
          <a:r>
            <a:rPr lang="fr-FR" sz="1600" b="1" i="0" u="none" dirty="0" smtClean="0"/>
            <a:t>Rééquilibrage progressif du R-O</a:t>
          </a:r>
          <a:r>
            <a:rPr lang="fr-FR" sz="1600" b="0" i="0" u="none" dirty="0" smtClean="0"/>
            <a:t> par la nécessité pour l'ATT de faire :</a:t>
          </a:r>
          <a:endParaRPr lang="fr-FR" sz="1600" dirty="0"/>
        </a:p>
      </dgm:t>
    </dgm:pt>
    <dgm:pt modelId="{C5BBD3F8-6449-45B1-95F7-03974118A12A}" type="parTrans" cxnId="{01288F8B-EAA2-420C-9EF2-FDBD885A234C}">
      <dgm:prSet/>
      <dgm:spPr/>
      <dgm:t>
        <a:bodyPr/>
        <a:lstStyle/>
        <a:p>
          <a:endParaRPr lang="fr-FR"/>
        </a:p>
      </dgm:t>
    </dgm:pt>
    <dgm:pt modelId="{B1B931FE-1E9B-4187-9BCF-52DBC997B6A2}" type="sibTrans" cxnId="{01288F8B-EAA2-420C-9EF2-FDBD885A234C}">
      <dgm:prSet/>
      <dgm:spPr/>
      <dgm:t>
        <a:bodyPr/>
        <a:lstStyle/>
        <a:p>
          <a:endParaRPr lang="fr-FR"/>
        </a:p>
      </dgm:t>
    </dgm:pt>
    <dgm:pt modelId="{97A6E2E9-E7C5-429B-88D9-A422DEEBFB0D}">
      <dgm:prSet custT="1"/>
      <dgm:spPr/>
      <dgm:t>
        <a:bodyPr/>
        <a:lstStyle/>
        <a:p>
          <a:r>
            <a:rPr lang="fr-FR" sz="1600" b="1" i="0" u="none" dirty="0" smtClean="0"/>
            <a:t>Passes de meilleurs qualités</a:t>
          </a:r>
          <a:r>
            <a:rPr lang="fr-FR" sz="1600" b="0" i="0" u="none" dirty="0" smtClean="0"/>
            <a:t> et les distances entre joueurs se structurent en fonction de la défense. </a:t>
          </a:r>
          <a:endParaRPr lang="fr-FR" sz="1600" dirty="0"/>
        </a:p>
      </dgm:t>
    </dgm:pt>
    <dgm:pt modelId="{939A5514-C8F3-4CF1-914E-F44A330A5D25}" type="parTrans" cxnId="{126DD2BB-66D3-4B7B-8CDF-3793B193D356}">
      <dgm:prSet/>
      <dgm:spPr/>
      <dgm:t>
        <a:bodyPr/>
        <a:lstStyle/>
        <a:p>
          <a:endParaRPr lang="fr-FR"/>
        </a:p>
      </dgm:t>
    </dgm:pt>
    <dgm:pt modelId="{AE3565F2-C880-44A7-8945-2281503BD7C8}" type="sibTrans" cxnId="{126DD2BB-66D3-4B7B-8CDF-3793B193D356}">
      <dgm:prSet/>
      <dgm:spPr/>
      <dgm:t>
        <a:bodyPr/>
        <a:lstStyle/>
        <a:p>
          <a:endParaRPr lang="fr-FR"/>
        </a:p>
      </dgm:t>
    </dgm:pt>
    <dgm:pt modelId="{D29534C0-3C1D-41B4-8CAF-82166D523FA7}">
      <dgm:prSet custT="1"/>
      <dgm:spPr/>
      <dgm:t>
        <a:bodyPr/>
        <a:lstStyle/>
        <a:p>
          <a:r>
            <a:rPr lang="fr-FR" sz="1600" b="0" i="0" u="none" dirty="0" smtClean="0"/>
            <a:t>Hors jeu sur jeu au pied. </a:t>
          </a:r>
          <a:endParaRPr lang="fr-FR" sz="1600" dirty="0"/>
        </a:p>
      </dgm:t>
    </dgm:pt>
    <dgm:pt modelId="{22248281-D710-4EE3-941D-712FEC21B9B8}" type="parTrans" cxnId="{D6D35158-879F-4A33-89FB-236509F77B64}">
      <dgm:prSet/>
      <dgm:spPr/>
    </dgm:pt>
    <dgm:pt modelId="{D7CE840A-8445-4E96-8EB8-7C660F5992BD}" type="sibTrans" cxnId="{D6D35158-879F-4A33-89FB-236509F77B64}">
      <dgm:prSet/>
      <dgm:spPr/>
    </dgm:pt>
    <dgm:pt modelId="{D95CD1EB-4F41-4320-A65D-D857D205158F}">
      <dgm:prSet custT="1"/>
      <dgm:spPr/>
      <dgm:t>
        <a:bodyPr/>
        <a:lstStyle/>
        <a:p>
          <a:r>
            <a:rPr lang="fr-FR" sz="1600" b="0" i="0" u="none" dirty="0" smtClean="0"/>
            <a:t>Règle des 3" pour faire la passe.</a:t>
          </a:r>
          <a:endParaRPr lang="fr-FR" sz="1600" dirty="0"/>
        </a:p>
      </dgm:t>
    </dgm:pt>
    <dgm:pt modelId="{8E9102E4-246F-4C0C-B622-D59AFAF58DD2}" type="parTrans" cxnId="{D3956327-921B-456E-B246-9592ED04E717}">
      <dgm:prSet/>
      <dgm:spPr/>
    </dgm:pt>
    <dgm:pt modelId="{745AECCB-BDC1-4CDA-ACE0-F8B6FAF41C1F}" type="sibTrans" cxnId="{D3956327-921B-456E-B246-9592ED04E717}">
      <dgm:prSet/>
      <dgm:spPr/>
    </dgm:pt>
    <dgm:pt modelId="{983A284F-2AE5-46E1-914E-9969156A6EFA}">
      <dgm:prSet custT="1"/>
      <dgm:spPr/>
      <dgm:t>
        <a:bodyPr/>
        <a:lstStyle/>
        <a:p>
          <a:r>
            <a:rPr lang="fr-FR" sz="1600" b="1" i="0" u="none" dirty="0" smtClean="0">
              <a:solidFill>
                <a:srgbClr val="FF0000"/>
              </a:solidFill>
            </a:rPr>
            <a:t>la passe en Arrière,</a:t>
          </a:r>
          <a:r>
            <a:rPr lang="fr-FR" sz="1600" b="1" i="0" u="none" dirty="0" smtClean="0"/>
            <a:t> sans que le ballon ne touche le sol après le touché</a:t>
          </a:r>
          <a:r>
            <a:rPr lang="fr-FR" sz="1600" b="0" i="0" u="none" dirty="0" smtClean="0"/>
            <a:t>. </a:t>
          </a:r>
          <a:endParaRPr lang="fr-FR" sz="1600" dirty="0"/>
        </a:p>
      </dgm:t>
    </dgm:pt>
    <dgm:pt modelId="{97B7BDF2-DE99-4BE8-B7A7-52F8C4B31717}" type="parTrans" cxnId="{3501A177-93F4-4CEB-AC7E-4465960094AD}">
      <dgm:prSet/>
      <dgm:spPr/>
    </dgm:pt>
    <dgm:pt modelId="{FDF23763-6FA0-4933-8CB1-5393EC9219EE}" type="sibTrans" cxnId="{3501A177-93F4-4CEB-AC7E-4465960094AD}">
      <dgm:prSet/>
      <dgm:spPr/>
    </dgm:pt>
    <dgm:pt modelId="{F1794F22-CC98-4214-9A55-7AA0D562C5F0}">
      <dgm:prSet custT="1"/>
      <dgm:spPr/>
      <dgm:t>
        <a:bodyPr/>
        <a:lstStyle/>
        <a:p>
          <a:r>
            <a:rPr lang="fr-FR" sz="1600" b="0" i="0" u="none" dirty="0" smtClean="0"/>
            <a:t> La </a:t>
          </a:r>
          <a:r>
            <a:rPr lang="fr-FR" sz="1600" b="1" i="0" u="none" dirty="0" smtClean="0"/>
            <a:t>prise d'informations</a:t>
          </a:r>
          <a:r>
            <a:rPr lang="fr-FR" sz="1600" b="0" i="0" u="none" dirty="0" smtClean="0"/>
            <a:t> s'affine et la vitesse des courses augmente.</a:t>
          </a:r>
          <a:endParaRPr lang="fr-FR" sz="1600" dirty="0"/>
        </a:p>
      </dgm:t>
    </dgm:pt>
    <dgm:pt modelId="{2F8FBE25-FD36-4331-8483-A8711C98FA37}" type="parTrans" cxnId="{AEBEFB46-9F5D-44C5-861B-9E090F76E9B9}">
      <dgm:prSet/>
      <dgm:spPr/>
    </dgm:pt>
    <dgm:pt modelId="{BAE3604B-9162-4EE0-B98D-E1C6C83419E1}" type="sibTrans" cxnId="{AEBEFB46-9F5D-44C5-861B-9E090F76E9B9}">
      <dgm:prSet/>
      <dgm:spPr/>
    </dgm:pt>
    <dgm:pt modelId="{90143DB7-C793-4364-B75F-435ABE6D8C8E}">
      <dgm:prSet custT="1"/>
      <dgm:spPr/>
      <dgm:t>
        <a:bodyPr/>
        <a:lstStyle/>
        <a:p>
          <a:r>
            <a:rPr lang="fr-FR" sz="1600" b="0" i="0" u="none" dirty="0" smtClean="0"/>
            <a:t> L'organisation </a:t>
          </a:r>
          <a:r>
            <a:rPr lang="fr-FR" sz="1600" b="1" i="0" u="none" dirty="0" smtClean="0"/>
            <a:t>défensive en rideau</a:t>
          </a:r>
          <a:r>
            <a:rPr lang="fr-FR" sz="1600" b="0" i="0" u="none" dirty="0" smtClean="0"/>
            <a:t> devient nécessaire. </a:t>
          </a:r>
          <a:endParaRPr lang="fr-FR" sz="1600" dirty="0"/>
        </a:p>
      </dgm:t>
    </dgm:pt>
    <dgm:pt modelId="{BBF64004-9FF5-4E02-B315-E1CEB9FCC3BD}" type="parTrans" cxnId="{4789C10C-3ACE-4340-8C71-05D3C78C5009}">
      <dgm:prSet/>
      <dgm:spPr/>
    </dgm:pt>
    <dgm:pt modelId="{6B0D9E96-2B9B-450A-987D-6B1AD58D01BF}" type="sibTrans" cxnId="{4789C10C-3ACE-4340-8C71-05D3C78C5009}">
      <dgm:prSet/>
      <dgm:spPr/>
    </dgm:pt>
    <dgm:pt modelId="{F024B570-30F5-40E6-A33A-0448542A6D89}">
      <dgm:prSet custT="1"/>
      <dgm:spPr/>
      <dgm:t>
        <a:bodyPr/>
        <a:lstStyle/>
        <a:p>
          <a:r>
            <a:rPr lang="fr-FR" sz="1600" b="1" i="0" u="sng" dirty="0" smtClean="0"/>
            <a:t>Contenus</a:t>
          </a:r>
          <a:r>
            <a:rPr lang="fr-FR" sz="1600" b="1" i="0" u="none" dirty="0" smtClean="0"/>
            <a:t>: </a:t>
          </a:r>
          <a:r>
            <a:rPr lang="fr-FR" sz="1600" b="0" i="0" u="none" dirty="0" smtClean="0"/>
            <a:t>1c1, 2c1</a:t>
          </a:r>
          <a:r>
            <a:rPr lang="fr-FR" sz="1600" b="1" i="0" u="none" dirty="0" smtClean="0"/>
            <a:t>, 2c2, Défense en ligne , courses de  replacement et de soutien . redoublées. </a:t>
          </a:r>
          <a:r>
            <a:rPr lang="fr-FR" sz="1600" b="0" i="0" u="none" dirty="0" smtClean="0"/>
            <a:t>Passes à la main et au pied.</a:t>
          </a:r>
          <a:endParaRPr lang="fr-FR" sz="1600" dirty="0"/>
        </a:p>
      </dgm:t>
    </dgm:pt>
    <dgm:pt modelId="{26909BF4-434D-4EE4-9942-EF1A0127C5F7}" type="parTrans" cxnId="{1F966158-F4FC-48AA-A6F8-F57B61069C05}">
      <dgm:prSet/>
      <dgm:spPr/>
    </dgm:pt>
    <dgm:pt modelId="{7608A20E-7E9B-4408-BDAC-44229EFF882B}" type="sibTrans" cxnId="{1F966158-F4FC-48AA-A6F8-F57B61069C05}">
      <dgm:prSet/>
      <dgm:spPr/>
    </dgm:pt>
    <dgm:pt modelId="{AA38B94F-1C4C-40B1-8765-2FC6064C9DF0}" type="pres">
      <dgm:prSet presAssocID="{6D26546E-F793-47BC-8B34-8431913DAE4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56EACF7-DA20-42EC-8607-00E17D3836E4}" type="pres">
      <dgm:prSet presAssocID="{4C95C149-292D-4EE8-B536-7114C8620B16}" presName="composite" presStyleCnt="0"/>
      <dgm:spPr/>
    </dgm:pt>
    <dgm:pt modelId="{DF3E44A2-6302-44CD-8AE2-FBABE3359D91}" type="pres">
      <dgm:prSet presAssocID="{4C95C149-292D-4EE8-B536-7114C8620B1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CD868A-BA87-4137-A4F6-F4EAD926CF57}" type="pres">
      <dgm:prSet presAssocID="{4C95C149-292D-4EE8-B536-7114C8620B16}" presName="descendantText" presStyleLbl="alignAcc1" presStyleIdx="0" presStyleCnt="3" custScaleX="99283" custScaleY="108763" custLinFactNeighborX="-125" custLinFactNeighborY="29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A42D42-FEDB-4093-8514-4BFB8DF2E6D7}" type="pres">
      <dgm:prSet presAssocID="{88FBF128-E6F4-4E71-9180-347E40B2C201}" presName="sp" presStyleCnt="0"/>
      <dgm:spPr/>
    </dgm:pt>
    <dgm:pt modelId="{F1AE7AC1-14C7-4544-9FBF-1C644935F00B}" type="pres">
      <dgm:prSet presAssocID="{E4F18B2D-059C-470F-A4ED-A3BA403360DC}" presName="composite" presStyleCnt="0"/>
      <dgm:spPr/>
    </dgm:pt>
    <dgm:pt modelId="{104DE20D-C837-44B4-A8CA-690019AE63B0}" type="pres">
      <dgm:prSet presAssocID="{E4F18B2D-059C-470F-A4ED-A3BA403360D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DA1ACD-1C48-474A-9397-F50B2437BA6D}" type="pres">
      <dgm:prSet presAssocID="{E4F18B2D-059C-470F-A4ED-A3BA403360DC}" presName="descendantText" presStyleLbl="alignAcc1" presStyleIdx="1" presStyleCnt="3" custScaleX="99560" custScaleY="1638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E3C144-1BC2-4340-AD82-1FDA1067FD34}" type="pres">
      <dgm:prSet presAssocID="{0F52E94E-5C60-43DB-AFAE-E8F1DE40E5A0}" presName="sp" presStyleCnt="0"/>
      <dgm:spPr/>
    </dgm:pt>
    <dgm:pt modelId="{A4108237-DB8E-407F-92B2-A794598C800F}" type="pres">
      <dgm:prSet presAssocID="{42D4E893-9B14-4818-A207-602722625E1C}" presName="composite" presStyleCnt="0"/>
      <dgm:spPr/>
    </dgm:pt>
    <dgm:pt modelId="{455FD02E-481F-4890-AE72-CAB12531E9CE}" type="pres">
      <dgm:prSet presAssocID="{42D4E893-9B14-4818-A207-602722625E1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A02DA2-FD1C-4CCC-AE85-18DA9D75F83B}" type="pres">
      <dgm:prSet presAssocID="{42D4E893-9B14-4818-A207-602722625E1C}" presName="descendantText" presStyleLbl="alignAcc1" presStyleIdx="2" presStyleCnt="3" custScaleX="98285" custScaleY="16148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F2DC605-B8EA-4AF4-B34C-C41D002FA282}" type="presOf" srcId="{D29534C0-3C1D-41B4-8CAF-82166D523FA7}" destId="{10DA1ACD-1C48-474A-9397-F50B2437BA6D}" srcOrd="0" destOrd="2" presId="urn:microsoft.com/office/officeart/2005/8/layout/chevron2"/>
    <dgm:cxn modelId="{D6D35158-879F-4A33-89FB-236509F77B64}" srcId="{E4F18B2D-059C-470F-A4ED-A3BA403360DC}" destId="{D29534C0-3C1D-41B4-8CAF-82166D523FA7}" srcOrd="2" destOrd="0" parTransId="{22248281-D710-4EE3-941D-712FEC21B9B8}" sibTransId="{D7CE840A-8445-4E96-8EB8-7C660F5992BD}"/>
    <dgm:cxn modelId="{CC6F8490-068D-40F4-B150-140A52159F40}" type="presOf" srcId="{97A6E2E9-E7C5-429B-88D9-A422DEEBFB0D}" destId="{1BA02DA2-FD1C-4CCC-AE85-18DA9D75F83B}" srcOrd="0" destOrd="0" presId="urn:microsoft.com/office/officeart/2005/8/layout/chevron2"/>
    <dgm:cxn modelId="{81B8D00B-F69B-480B-A572-4DA405D1139F}" srcId="{6D26546E-F793-47BC-8B34-8431913DAE47}" destId="{42D4E893-9B14-4818-A207-602722625E1C}" srcOrd="2" destOrd="0" parTransId="{7D237227-ACA1-47FF-B2D6-6789971156A9}" sibTransId="{04313238-6D34-4215-9EDA-CB8BF1664BE9}"/>
    <dgm:cxn modelId="{998EF6D0-3E72-44A5-85AC-9A95E7E21E21}" type="presOf" srcId="{D95CD1EB-4F41-4320-A65D-D857D205158F}" destId="{10DA1ACD-1C48-474A-9397-F50B2437BA6D}" srcOrd="0" destOrd="3" presId="urn:microsoft.com/office/officeart/2005/8/layout/chevron2"/>
    <dgm:cxn modelId="{0F990405-3B59-4E9E-9E92-4EE5BBA9C4B2}" type="presOf" srcId="{90143DB7-C793-4364-B75F-435ABE6D8C8E}" destId="{1BA02DA2-FD1C-4CCC-AE85-18DA9D75F83B}" srcOrd="0" destOrd="2" presId="urn:microsoft.com/office/officeart/2005/8/layout/chevron2"/>
    <dgm:cxn modelId="{0D38E16C-37BA-41EB-BF42-E6F3E8BCFDB3}" type="presOf" srcId="{42D4E893-9B14-4818-A207-602722625E1C}" destId="{455FD02E-481F-4890-AE72-CAB12531E9CE}" srcOrd="0" destOrd="0" presId="urn:microsoft.com/office/officeart/2005/8/layout/chevron2"/>
    <dgm:cxn modelId="{D858BE77-2C65-4329-8F92-D56A83928C55}" type="presOf" srcId="{E4F18B2D-059C-470F-A4ED-A3BA403360DC}" destId="{104DE20D-C837-44B4-A8CA-690019AE63B0}" srcOrd="0" destOrd="0" presId="urn:microsoft.com/office/officeart/2005/8/layout/chevron2"/>
    <dgm:cxn modelId="{01288F8B-EAA2-420C-9EF2-FDBD885A234C}" srcId="{E4F18B2D-059C-470F-A4ED-A3BA403360DC}" destId="{94CF705F-484A-424D-8437-12887D4B2C59}" srcOrd="0" destOrd="0" parTransId="{C5BBD3F8-6449-45B1-95F7-03974118A12A}" sibTransId="{B1B931FE-1E9B-4187-9BCF-52DBC997B6A2}"/>
    <dgm:cxn modelId="{4789C10C-3ACE-4340-8C71-05D3C78C5009}" srcId="{42D4E893-9B14-4818-A207-602722625E1C}" destId="{90143DB7-C793-4364-B75F-435ABE6D8C8E}" srcOrd="2" destOrd="0" parTransId="{BBF64004-9FF5-4E02-B315-E1CEB9FCC3BD}" sibTransId="{6B0D9E96-2B9B-450A-987D-6B1AD58D01BF}"/>
    <dgm:cxn modelId="{AEBEFB46-9F5D-44C5-861B-9E090F76E9B9}" srcId="{42D4E893-9B14-4818-A207-602722625E1C}" destId="{F1794F22-CC98-4214-9A55-7AA0D562C5F0}" srcOrd="1" destOrd="0" parTransId="{2F8FBE25-FD36-4331-8483-A8711C98FA37}" sibTransId="{BAE3604B-9162-4EE0-B98D-E1C6C83419E1}"/>
    <dgm:cxn modelId="{3501A177-93F4-4CEB-AC7E-4465960094AD}" srcId="{E4F18B2D-059C-470F-A4ED-A3BA403360DC}" destId="{983A284F-2AE5-46E1-914E-9969156A6EFA}" srcOrd="1" destOrd="0" parTransId="{97B7BDF2-DE99-4BE8-B7A7-52F8C4B31717}" sibTransId="{FDF23763-6FA0-4933-8CB1-5393EC9219EE}"/>
    <dgm:cxn modelId="{F76FDDB2-27C7-4EFD-8CD4-6948A0B0E42E}" type="presOf" srcId="{4C95C149-292D-4EE8-B536-7114C8620B16}" destId="{DF3E44A2-6302-44CD-8AE2-FBABE3359D91}" srcOrd="0" destOrd="0" presId="urn:microsoft.com/office/officeart/2005/8/layout/chevron2"/>
    <dgm:cxn modelId="{11272F88-DCF4-4CF0-9C63-DCA49472788C}" type="presOf" srcId="{983A284F-2AE5-46E1-914E-9969156A6EFA}" destId="{10DA1ACD-1C48-474A-9397-F50B2437BA6D}" srcOrd="0" destOrd="1" presId="urn:microsoft.com/office/officeart/2005/8/layout/chevron2"/>
    <dgm:cxn modelId="{FB0C3ED6-D126-4EA4-9977-C51BD94281DD}" srcId="{6D26546E-F793-47BC-8B34-8431913DAE47}" destId="{E4F18B2D-059C-470F-A4ED-A3BA403360DC}" srcOrd="1" destOrd="0" parTransId="{4434B2FB-9D78-44C1-9ECC-980B9AC81BA5}" sibTransId="{0F52E94E-5C60-43DB-AFAE-E8F1DE40E5A0}"/>
    <dgm:cxn modelId="{1783FFCA-95B3-48A5-95A6-744294A00DDC}" type="presOf" srcId="{F1794F22-CC98-4214-9A55-7AA0D562C5F0}" destId="{1BA02DA2-FD1C-4CCC-AE85-18DA9D75F83B}" srcOrd="0" destOrd="1" presId="urn:microsoft.com/office/officeart/2005/8/layout/chevron2"/>
    <dgm:cxn modelId="{10FEC4CF-738D-4708-B681-F912BB4A4564}" type="presOf" srcId="{F024B570-30F5-40E6-A33A-0448542A6D89}" destId="{1BA02DA2-FD1C-4CCC-AE85-18DA9D75F83B}" srcOrd="0" destOrd="3" presId="urn:microsoft.com/office/officeart/2005/8/layout/chevron2"/>
    <dgm:cxn modelId="{126DD2BB-66D3-4B7B-8CDF-3793B193D356}" srcId="{42D4E893-9B14-4818-A207-602722625E1C}" destId="{97A6E2E9-E7C5-429B-88D9-A422DEEBFB0D}" srcOrd="0" destOrd="0" parTransId="{939A5514-C8F3-4CF1-914E-F44A330A5D25}" sibTransId="{AE3565F2-C880-44A7-8945-2281503BD7C8}"/>
    <dgm:cxn modelId="{9E68D446-3BC5-40C1-B57F-426B0EBE7188}" type="presOf" srcId="{6D26546E-F793-47BC-8B34-8431913DAE47}" destId="{AA38B94F-1C4C-40B1-8765-2FC6064C9DF0}" srcOrd="0" destOrd="0" presId="urn:microsoft.com/office/officeart/2005/8/layout/chevron2"/>
    <dgm:cxn modelId="{1F966158-F4FC-48AA-A6F8-F57B61069C05}" srcId="{42D4E893-9B14-4818-A207-602722625E1C}" destId="{F024B570-30F5-40E6-A33A-0448542A6D89}" srcOrd="3" destOrd="0" parTransId="{26909BF4-434D-4EE4-9942-EF1A0127C5F7}" sibTransId="{7608A20E-7E9B-4408-BDAC-44229EFF882B}"/>
    <dgm:cxn modelId="{D3956327-921B-456E-B246-9592ED04E717}" srcId="{E4F18B2D-059C-470F-A4ED-A3BA403360DC}" destId="{D95CD1EB-4F41-4320-A65D-D857D205158F}" srcOrd="3" destOrd="0" parTransId="{8E9102E4-246F-4C0C-B622-D59AFAF58DD2}" sibTransId="{745AECCB-BDC1-4CDA-ACE0-F8B6FAF41C1F}"/>
    <dgm:cxn modelId="{D2FE80AE-8B0F-4C4B-9348-4AA5534D82A8}" srcId="{6D26546E-F793-47BC-8B34-8431913DAE47}" destId="{4C95C149-292D-4EE8-B536-7114C8620B16}" srcOrd="0" destOrd="0" parTransId="{71FF2850-306D-4D11-AB0F-3D6C117300E2}" sibTransId="{88FBF128-E6F4-4E71-9180-347E40B2C201}"/>
    <dgm:cxn modelId="{3DEC0B4B-5EE9-4A9D-A612-5DA26C79618B}" srcId="{4C95C149-292D-4EE8-B536-7114C8620B16}" destId="{51E4D4BF-5C18-4FDD-8D39-6C726F4061C0}" srcOrd="0" destOrd="0" parTransId="{8EF99CDE-7DA4-4961-BB12-97B945C5E0BA}" sibTransId="{2C77C776-C111-4D80-B49F-EB9EA401367E}"/>
    <dgm:cxn modelId="{561FF64A-8B32-4962-8C6F-D24D571DAA56}" type="presOf" srcId="{51E4D4BF-5C18-4FDD-8D39-6C726F4061C0}" destId="{CBCD868A-BA87-4137-A4F6-F4EAD926CF57}" srcOrd="0" destOrd="0" presId="urn:microsoft.com/office/officeart/2005/8/layout/chevron2"/>
    <dgm:cxn modelId="{6D43DA4C-2130-435B-A234-F91E0E98B71C}" type="presOf" srcId="{94CF705F-484A-424D-8437-12887D4B2C59}" destId="{10DA1ACD-1C48-474A-9397-F50B2437BA6D}" srcOrd="0" destOrd="0" presId="urn:microsoft.com/office/officeart/2005/8/layout/chevron2"/>
    <dgm:cxn modelId="{8AFB977A-2D27-4DAC-BE53-A24906646BD2}" type="presParOf" srcId="{AA38B94F-1C4C-40B1-8765-2FC6064C9DF0}" destId="{F56EACF7-DA20-42EC-8607-00E17D3836E4}" srcOrd="0" destOrd="0" presId="urn:microsoft.com/office/officeart/2005/8/layout/chevron2"/>
    <dgm:cxn modelId="{73ADA06F-4D84-420A-87DA-89918D24FEA3}" type="presParOf" srcId="{F56EACF7-DA20-42EC-8607-00E17D3836E4}" destId="{DF3E44A2-6302-44CD-8AE2-FBABE3359D91}" srcOrd="0" destOrd="0" presId="urn:microsoft.com/office/officeart/2005/8/layout/chevron2"/>
    <dgm:cxn modelId="{CA892A7D-BDD8-4A78-BD3E-B292CAD2153C}" type="presParOf" srcId="{F56EACF7-DA20-42EC-8607-00E17D3836E4}" destId="{CBCD868A-BA87-4137-A4F6-F4EAD926CF57}" srcOrd="1" destOrd="0" presId="urn:microsoft.com/office/officeart/2005/8/layout/chevron2"/>
    <dgm:cxn modelId="{3EE089A2-C4A7-4598-8263-517697BB1870}" type="presParOf" srcId="{AA38B94F-1C4C-40B1-8765-2FC6064C9DF0}" destId="{9DA42D42-FEDB-4093-8514-4BFB8DF2E6D7}" srcOrd="1" destOrd="0" presId="urn:microsoft.com/office/officeart/2005/8/layout/chevron2"/>
    <dgm:cxn modelId="{4DFD918D-47B9-4D8D-AD25-18B126637E09}" type="presParOf" srcId="{AA38B94F-1C4C-40B1-8765-2FC6064C9DF0}" destId="{F1AE7AC1-14C7-4544-9FBF-1C644935F00B}" srcOrd="2" destOrd="0" presId="urn:microsoft.com/office/officeart/2005/8/layout/chevron2"/>
    <dgm:cxn modelId="{E5F4B555-62C8-4163-9BC8-140123A72651}" type="presParOf" srcId="{F1AE7AC1-14C7-4544-9FBF-1C644935F00B}" destId="{104DE20D-C837-44B4-A8CA-690019AE63B0}" srcOrd="0" destOrd="0" presId="urn:microsoft.com/office/officeart/2005/8/layout/chevron2"/>
    <dgm:cxn modelId="{C6CFC272-94D5-4B27-9E78-167D6F45976E}" type="presParOf" srcId="{F1AE7AC1-14C7-4544-9FBF-1C644935F00B}" destId="{10DA1ACD-1C48-474A-9397-F50B2437BA6D}" srcOrd="1" destOrd="0" presId="urn:microsoft.com/office/officeart/2005/8/layout/chevron2"/>
    <dgm:cxn modelId="{87E4A698-60A0-4AF1-9477-C39D788E30A3}" type="presParOf" srcId="{AA38B94F-1C4C-40B1-8765-2FC6064C9DF0}" destId="{34E3C144-1BC2-4340-AD82-1FDA1067FD34}" srcOrd="3" destOrd="0" presId="urn:microsoft.com/office/officeart/2005/8/layout/chevron2"/>
    <dgm:cxn modelId="{854B4128-15DA-40AB-AB81-D2506AF68461}" type="presParOf" srcId="{AA38B94F-1C4C-40B1-8765-2FC6064C9DF0}" destId="{A4108237-DB8E-407F-92B2-A794598C800F}" srcOrd="4" destOrd="0" presId="urn:microsoft.com/office/officeart/2005/8/layout/chevron2"/>
    <dgm:cxn modelId="{44285AA6-4C1C-4E6F-BC16-BA3A1BE455DC}" type="presParOf" srcId="{A4108237-DB8E-407F-92B2-A794598C800F}" destId="{455FD02E-481F-4890-AE72-CAB12531E9CE}" srcOrd="0" destOrd="0" presId="urn:microsoft.com/office/officeart/2005/8/layout/chevron2"/>
    <dgm:cxn modelId="{762EC385-C78E-480D-A8AD-82F8D7807F2F}" type="presParOf" srcId="{A4108237-DB8E-407F-92B2-A794598C800F}" destId="{1BA02DA2-FD1C-4CCC-AE85-18DA9D75F83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26546E-F793-47BC-8B34-8431913DAE47}" type="doc">
      <dgm:prSet loTypeId="urn:microsoft.com/office/officeart/2005/8/layout/chevron2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fr-FR"/>
        </a:p>
      </dgm:t>
    </dgm:pt>
    <dgm:pt modelId="{4C95C149-292D-4EE8-B536-7114C8620B16}">
      <dgm:prSet phldrT="[Texte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fr-FR" sz="1800" b="1" dirty="0" smtClean="0">
              <a:solidFill>
                <a:schemeClr val="tx1"/>
              </a:solidFill>
            </a:rPr>
            <a:t>Niveau 4</a:t>
          </a:r>
          <a:endParaRPr lang="fr-FR" sz="1800" b="1" dirty="0">
            <a:solidFill>
              <a:schemeClr val="tx1"/>
            </a:solidFill>
          </a:endParaRPr>
        </a:p>
      </dgm:t>
    </dgm:pt>
    <dgm:pt modelId="{71FF2850-306D-4D11-AB0F-3D6C117300E2}" type="parTrans" cxnId="{D2FE80AE-8B0F-4C4B-9348-4AA5534D82A8}">
      <dgm:prSet/>
      <dgm:spPr/>
      <dgm:t>
        <a:bodyPr/>
        <a:lstStyle/>
        <a:p>
          <a:endParaRPr lang="fr-FR"/>
        </a:p>
      </dgm:t>
    </dgm:pt>
    <dgm:pt modelId="{88FBF128-E6F4-4E71-9180-347E40B2C201}" type="sibTrans" cxnId="{D2FE80AE-8B0F-4C4B-9348-4AA5534D82A8}">
      <dgm:prSet/>
      <dgm:spPr/>
      <dgm:t>
        <a:bodyPr/>
        <a:lstStyle/>
        <a:p>
          <a:endParaRPr lang="fr-FR"/>
        </a:p>
      </dgm:t>
    </dgm:pt>
    <dgm:pt modelId="{51E4D4BF-5C18-4FDD-8D39-6C726F4061C0}">
      <dgm:prSet phldrT="[Texte]" custT="1"/>
      <dgm:spPr/>
      <dgm:t>
        <a:bodyPr/>
        <a:lstStyle/>
        <a:p>
          <a:r>
            <a:rPr lang="fr-FR" sz="2400" b="1" i="0" u="none" dirty="0" smtClean="0"/>
            <a:t>"Toucher- Contester" </a:t>
          </a:r>
          <a:r>
            <a:rPr lang="fr-FR" b="0" i="1" u="none" dirty="0" smtClean="0"/>
            <a:t>(en 4c4 , 5c5)</a:t>
          </a:r>
          <a:br>
            <a:rPr lang="fr-FR" b="0" i="1" u="none" dirty="0" smtClean="0"/>
          </a:br>
          <a:r>
            <a:rPr lang="fr-FR" b="0" i="1" u="none" dirty="0" smtClean="0"/>
            <a:t>Rééquilibrer  le R.O avec  égalité entre ATT et DEF</a:t>
          </a:r>
          <a:r>
            <a:rPr lang="fr-FR" b="1" i="0" u="none" dirty="0" smtClean="0"/>
            <a:t>.</a:t>
          </a:r>
          <a:endParaRPr lang="fr-FR" sz="1200" b="0" i="1" dirty="0"/>
        </a:p>
      </dgm:t>
    </dgm:pt>
    <dgm:pt modelId="{8EF99CDE-7DA4-4961-BB12-97B945C5E0BA}" type="parTrans" cxnId="{3DEC0B4B-5EE9-4A9D-A612-5DA26C79618B}">
      <dgm:prSet/>
      <dgm:spPr/>
      <dgm:t>
        <a:bodyPr/>
        <a:lstStyle/>
        <a:p>
          <a:endParaRPr lang="fr-FR"/>
        </a:p>
      </dgm:t>
    </dgm:pt>
    <dgm:pt modelId="{2C77C776-C111-4D80-B49F-EB9EA401367E}" type="sibTrans" cxnId="{3DEC0B4B-5EE9-4A9D-A612-5DA26C79618B}">
      <dgm:prSet/>
      <dgm:spPr/>
      <dgm:t>
        <a:bodyPr/>
        <a:lstStyle/>
        <a:p>
          <a:endParaRPr lang="fr-FR"/>
        </a:p>
      </dgm:t>
    </dgm:pt>
    <dgm:pt modelId="{E4F18B2D-059C-470F-A4ED-A3BA403360DC}">
      <dgm:prSet phldrT="[Texte]" custT="1"/>
      <dgm:spPr>
        <a:solidFill>
          <a:srgbClr val="FFFF00">
            <a:alpha val="70000"/>
          </a:srgbClr>
        </a:solidFill>
      </dgm:spPr>
      <dgm:t>
        <a:bodyPr/>
        <a:lstStyle/>
        <a:p>
          <a:r>
            <a:rPr lang="fr-FR" sz="1800" b="1" dirty="0" smtClean="0">
              <a:solidFill>
                <a:schemeClr val="tx1"/>
              </a:solidFill>
            </a:rPr>
            <a:t>Règles</a:t>
          </a:r>
          <a:endParaRPr lang="fr-FR" sz="1800" b="1" dirty="0">
            <a:solidFill>
              <a:schemeClr val="tx1"/>
            </a:solidFill>
          </a:endParaRPr>
        </a:p>
      </dgm:t>
    </dgm:pt>
    <dgm:pt modelId="{4434B2FB-9D78-44C1-9ECC-980B9AC81BA5}" type="parTrans" cxnId="{FB0C3ED6-D126-4EA4-9977-C51BD94281DD}">
      <dgm:prSet/>
      <dgm:spPr/>
      <dgm:t>
        <a:bodyPr/>
        <a:lstStyle/>
        <a:p>
          <a:endParaRPr lang="fr-FR"/>
        </a:p>
      </dgm:t>
    </dgm:pt>
    <dgm:pt modelId="{0F52E94E-5C60-43DB-AFAE-E8F1DE40E5A0}" type="sibTrans" cxnId="{FB0C3ED6-D126-4EA4-9977-C51BD94281DD}">
      <dgm:prSet/>
      <dgm:spPr/>
      <dgm:t>
        <a:bodyPr/>
        <a:lstStyle/>
        <a:p>
          <a:endParaRPr lang="fr-FR"/>
        </a:p>
      </dgm:t>
    </dgm:pt>
    <dgm:pt modelId="{42D4E893-9B14-4818-A207-602722625E1C}">
      <dgm:prSet phldrT="[Texte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Apprentissages</a:t>
          </a:r>
        </a:p>
        <a:p>
          <a:endParaRPr lang="fr-FR" sz="1200" dirty="0"/>
        </a:p>
      </dgm:t>
    </dgm:pt>
    <dgm:pt modelId="{7D237227-ACA1-47FF-B2D6-6789971156A9}" type="parTrans" cxnId="{81B8D00B-F69B-480B-A572-4DA405D1139F}">
      <dgm:prSet/>
      <dgm:spPr/>
      <dgm:t>
        <a:bodyPr/>
        <a:lstStyle/>
        <a:p>
          <a:endParaRPr lang="fr-FR"/>
        </a:p>
      </dgm:t>
    </dgm:pt>
    <dgm:pt modelId="{04313238-6D34-4215-9EDA-CB8BF1664BE9}" type="sibTrans" cxnId="{81B8D00B-F69B-480B-A572-4DA405D1139F}">
      <dgm:prSet/>
      <dgm:spPr/>
      <dgm:t>
        <a:bodyPr/>
        <a:lstStyle/>
        <a:p>
          <a:endParaRPr lang="fr-FR"/>
        </a:p>
      </dgm:t>
    </dgm:pt>
    <dgm:pt modelId="{94CF705F-484A-424D-8437-12887D4B2C59}">
      <dgm:prSet custT="1"/>
      <dgm:spPr/>
      <dgm:t>
        <a:bodyPr/>
        <a:lstStyle/>
        <a:p>
          <a:endParaRPr lang="fr-FR" sz="1600" dirty="0"/>
        </a:p>
      </dgm:t>
    </dgm:pt>
    <dgm:pt modelId="{C5BBD3F8-6449-45B1-95F7-03974118A12A}" type="parTrans" cxnId="{01288F8B-EAA2-420C-9EF2-FDBD885A234C}">
      <dgm:prSet/>
      <dgm:spPr/>
      <dgm:t>
        <a:bodyPr/>
        <a:lstStyle/>
        <a:p>
          <a:endParaRPr lang="fr-FR"/>
        </a:p>
      </dgm:t>
    </dgm:pt>
    <dgm:pt modelId="{B1B931FE-1E9B-4187-9BCF-52DBC997B6A2}" type="sibTrans" cxnId="{01288F8B-EAA2-420C-9EF2-FDBD885A234C}">
      <dgm:prSet/>
      <dgm:spPr/>
      <dgm:t>
        <a:bodyPr/>
        <a:lstStyle/>
        <a:p>
          <a:endParaRPr lang="fr-FR"/>
        </a:p>
      </dgm:t>
    </dgm:pt>
    <dgm:pt modelId="{97A6E2E9-E7C5-429B-88D9-A422DEEBFB0D}">
      <dgm:prSet custT="1"/>
      <dgm:spPr/>
      <dgm:t>
        <a:bodyPr/>
        <a:lstStyle/>
        <a:p>
          <a:r>
            <a:rPr lang="fr-FR" sz="1800" b="0" i="0" u="none" dirty="0" smtClean="0"/>
            <a:t>Actions </a:t>
          </a:r>
          <a:r>
            <a:rPr lang="fr-FR" sz="1800" b="1" i="0" u="none" dirty="0" smtClean="0"/>
            <a:t>de lutte en 1c1 </a:t>
          </a:r>
          <a:r>
            <a:rPr lang="fr-FR" sz="1800" b="0" i="0" u="none" dirty="0" smtClean="0"/>
            <a:t>pour conserver ou récupérer le ballon.</a:t>
          </a:r>
          <a:endParaRPr lang="fr-FR" sz="1400" dirty="0"/>
        </a:p>
      </dgm:t>
    </dgm:pt>
    <dgm:pt modelId="{939A5514-C8F3-4CF1-914E-F44A330A5D25}" type="parTrans" cxnId="{126DD2BB-66D3-4B7B-8CDF-3793B193D356}">
      <dgm:prSet/>
      <dgm:spPr/>
      <dgm:t>
        <a:bodyPr/>
        <a:lstStyle/>
        <a:p>
          <a:endParaRPr lang="fr-FR"/>
        </a:p>
      </dgm:t>
    </dgm:pt>
    <dgm:pt modelId="{AE3565F2-C880-44A7-8945-2281503BD7C8}" type="sibTrans" cxnId="{126DD2BB-66D3-4B7B-8CDF-3793B193D356}">
      <dgm:prSet/>
      <dgm:spPr/>
      <dgm:t>
        <a:bodyPr/>
        <a:lstStyle/>
        <a:p>
          <a:endParaRPr lang="fr-FR"/>
        </a:p>
      </dgm:t>
    </dgm:pt>
    <dgm:pt modelId="{891F97AF-DC7C-454C-82D6-772E885B7D59}">
      <dgm:prSet custT="1"/>
      <dgm:spPr/>
      <dgm:t>
        <a:bodyPr/>
        <a:lstStyle/>
        <a:p>
          <a:r>
            <a:rPr lang="fr-FR" sz="2000" b="0" u="none" dirty="0"/>
            <a:t>Rééquilibrage fort du R.O </a:t>
          </a:r>
          <a:r>
            <a:rPr lang="fr-FR" sz="1800" b="1" u="sng" dirty="0"/>
            <a:t>par augmentation des droits en défense </a:t>
          </a:r>
          <a:r>
            <a:rPr lang="fr-FR" sz="1800" b="1" u="sng" dirty="0" smtClean="0"/>
            <a:t>.</a:t>
          </a:r>
          <a:endParaRPr lang="fr-FR" sz="1800" dirty="0"/>
        </a:p>
      </dgm:t>
    </dgm:pt>
    <dgm:pt modelId="{B484F17B-2611-4E55-AAB6-26C063FB61CA}" type="parTrans" cxnId="{F51D7708-5243-41FA-A64A-4EBB963AF003}">
      <dgm:prSet/>
      <dgm:spPr/>
      <dgm:t>
        <a:bodyPr/>
        <a:lstStyle/>
        <a:p>
          <a:endParaRPr lang="fr-FR"/>
        </a:p>
      </dgm:t>
    </dgm:pt>
    <dgm:pt modelId="{D8558F39-58A3-4EC1-82F5-19A9D5F60AA8}" type="sibTrans" cxnId="{F51D7708-5243-41FA-A64A-4EBB963AF003}">
      <dgm:prSet/>
      <dgm:spPr/>
      <dgm:t>
        <a:bodyPr/>
        <a:lstStyle/>
        <a:p>
          <a:endParaRPr lang="fr-FR"/>
        </a:p>
      </dgm:t>
    </dgm:pt>
    <dgm:pt modelId="{EB13B7AC-D642-4F61-B502-940683680693}">
      <dgm:prSet custT="1"/>
      <dgm:spPr/>
      <dgm:t>
        <a:bodyPr/>
        <a:lstStyle/>
        <a:p>
          <a:r>
            <a:rPr lang="fr-FR" sz="1800" dirty="0" smtClean="0"/>
            <a:t> L’adversaire peut </a:t>
          </a:r>
          <a:r>
            <a:rPr lang="fr-FR" sz="1800" b="1" i="1" dirty="0" smtClean="0">
              <a:solidFill>
                <a:srgbClr val="FF0000"/>
              </a:solidFill>
            </a:rPr>
            <a:t>bloquer le P.B après le touché </a:t>
          </a:r>
          <a:r>
            <a:rPr lang="fr-FR" sz="1800" dirty="0" smtClean="0"/>
            <a:t>pour récupérer le ballon.</a:t>
          </a:r>
          <a:endParaRPr lang="fr-FR" sz="1800" dirty="0"/>
        </a:p>
      </dgm:t>
    </dgm:pt>
    <dgm:pt modelId="{A8EBEE48-A1B6-46AD-A32A-4ADE63C9E8ED}" type="sibTrans" cxnId="{08E57531-F9FE-4E07-A964-10FCCCB4D39A}">
      <dgm:prSet/>
      <dgm:spPr/>
      <dgm:t>
        <a:bodyPr/>
        <a:lstStyle/>
        <a:p>
          <a:endParaRPr lang="fr-FR"/>
        </a:p>
      </dgm:t>
    </dgm:pt>
    <dgm:pt modelId="{64B61C3D-B1E9-4B26-960D-8F585EDE03C4}" type="parTrans" cxnId="{08E57531-F9FE-4E07-A964-10FCCCB4D39A}">
      <dgm:prSet/>
      <dgm:spPr/>
      <dgm:t>
        <a:bodyPr/>
        <a:lstStyle/>
        <a:p>
          <a:endParaRPr lang="fr-FR"/>
        </a:p>
      </dgm:t>
    </dgm:pt>
    <dgm:pt modelId="{2E1D22F8-5B1E-47C1-B35A-0A3ADAF4E40A}">
      <dgm:prSet custT="1"/>
      <dgm:spPr/>
      <dgm:t>
        <a:bodyPr/>
        <a:lstStyle/>
        <a:p>
          <a:r>
            <a:rPr lang="fr-FR" sz="1800" b="0" i="0" u="none" dirty="0" smtClean="0"/>
            <a:t> </a:t>
          </a:r>
          <a:r>
            <a:rPr lang="fr-FR" sz="1800" b="1" i="0" u="none" dirty="0" smtClean="0"/>
            <a:t>Le soutien</a:t>
          </a:r>
          <a:r>
            <a:rPr lang="fr-FR" sz="1800" b="0" i="0" u="none" dirty="0" smtClean="0"/>
            <a:t> doit intervenir rapidement (3") pour aider le P.O. </a:t>
          </a:r>
          <a:endParaRPr lang="fr-FR" sz="1800" dirty="0"/>
        </a:p>
      </dgm:t>
    </dgm:pt>
    <dgm:pt modelId="{2B770DF0-D11C-47AD-BF7A-0C875F8E6FF0}" type="parTrans" cxnId="{B154CE71-8C91-43A4-8769-0C0FAEB59754}">
      <dgm:prSet/>
      <dgm:spPr/>
      <dgm:t>
        <a:bodyPr/>
        <a:lstStyle/>
        <a:p>
          <a:endParaRPr lang="fr-FR"/>
        </a:p>
      </dgm:t>
    </dgm:pt>
    <dgm:pt modelId="{AA5E377B-C6CE-4AF3-8CF1-D90BC00FEC40}" type="sibTrans" cxnId="{B154CE71-8C91-43A4-8769-0C0FAEB59754}">
      <dgm:prSet/>
      <dgm:spPr/>
      <dgm:t>
        <a:bodyPr/>
        <a:lstStyle/>
        <a:p>
          <a:endParaRPr lang="fr-FR"/>
        </a:p>
      </dgm:t>
    </dgm:pt>
    <dgm:pt modelId="{84C4A1CB-BB86-442A-A023-1143CC618CF3}">
      <dgm:prSet custT="1"/>
      <dgm:spPr/>
      <dgm:t>
        <a:bodyPr/>
        <a:lstStyle/>
        <a:p>
          <a:r>
            <a:rPr lang="fr-FR" sz="1800" b="1" i="0" u="sng" dirty="0" smtClean="0"/>
            <a:t>Contenus</a:t>
          </a:r>
          <a:r>
            <a:rPr lang="fr-FR" sz="1800" b="1" i="0" u="none" dirty="0" smtClean="0"/>
            <a:t>: </a:t>
          </a:r>
          <a:r>
            <a:rPr lang="fr-FR" sz="1800" b="0" i="0" u="none" dirty="0" smtClean="0"/>
            <a:t>1c1, 2c1, 2c2</a:t>
          </a:r>
          <a:r>
            <a:rPr lang="fr-FR" sz="1800" b="1" i="0" u="none" dirty="0" smtClean="0"/>
            <a:t>, Lutte 1c1 avec Ballon, </a:t>
          </a:r>
          <a:r>
            <a:rPr lang="fr-FR" sz="1800" b="0" i="0" u="none" dirty="0" smtClean="0"/>
            <a:t>Défense en ligne,</a:t>
          </a:r>
          <a:r>
            <a:rPr lang="fr-FR" sz="1800" b="1" i="0" u="none" dirty="0" smtClean="0"/>
            <a:t> Replacements , (passes redoublées, croisées et au pied ).</a:t>
          </a:r>
          <a:endParaRPr lang="fr-FR" sz="1800" dirty="0"/>
        </a:p>
      </dgm:t>
    </dgm:pt>
    <dgm:pt modelId="{303249C2-8F9D-4B8B-B4AC-7B8DBCB352A3}" type="parTrans" cxnId="{7EBAE006-79B7-46C2-A683-0CABBA28943D}">
      <dgm:prSet/>
      <dgm:spPr/>
      <dgm:t>
        <a:bodyPr/>
        <a:lstStyle/>
        <a:p>
          <a:endParaRPr lang="fr-FR"/>
        </a:p>
      </dgm:t>
    </dgm:pt>
    <dgm:pt modelId="{72DB3D74-F90F-4271-914B-2E80F6064FC5}" type="sibTrans" cxnId="{7EBAE006-79B7-46C2-A683-0CABBA28943D}">
      <dgm:prSet/>
      <dgm:spPr/>
      <dgm:t>
        <a:bodyPr/>
        <a:lstStyle/>
        <a:p>
          <a:endParaRPr lang="fr-FR"/>
        </a:p>
      </dgm:t>
    </dgm:pt>
    <dgm:pt modelId="{AA38B94F-1C4C-40B1-8765-2FC6064C9DF0}" type="pres">
      <dgm:prSet presAssocID="{6D26546E-F793-47BC-8B34-8431913DAE4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56EACF7-DA20-42EC-8607-00E17D3836E4}" type="pres">
      <dgm:prSet presAssocID="{4C95C149-292D-4EE8-B536-7114C8620B16}" presName="composite" presStyleCnt="0"/>
      <dgm:spPr/>
    </dgm:pt>
    <dgm:pt modelId="{DF3E44A2-6302-44CD-8AE2-FBABE3359D91}" type="pres">
      <dgm:prSet presAssocID="{4C95C149-292D-4EE8-B536-7114C8620B1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CD868A-BA87-4137-A4F6-F4EAD926CF57}" type="pres">
      <dgm:prSet presAssocID="{4C95C149-292D-4EE8-B536-7114C8620B16}" presName="descendantText" presStyleLbl="alignAcc1" presStyleIdx="0" presStyleCnt="3" custScaleX="99283" custScaleY="108763" custLinFactNeighborX="-125" custLinFactNeighborY="29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A42D42-FEDB-4093-8514-4BFB8DF2E6D7}" type="pres">
      <dgm:prSet presAssocID="{88FBF128-E6F4-4E71-9180-347E40B2C201}" presName="sp" presStyleCnt="0"/>
      <dgm:spPr/>
    </dgm:pt>
    <dgm:pt modelId="{F1AE7AC1-14C7-4544-9FBF-1C644935F00B}" type="pres">
      <dgm:prSet presAssocID="{E4F18B2D-059C-470F-A4ED-A3BA403360DC}" presName="composite" presStyleCnt="0"/>
      <dgm:spPr/>
    </dgm:pt>
    <dgm:pt modelId="{104DE20D-C837-44B4-A8CA-690019AE63B0}" type="pres">
      <dgm:prSet presAssocID="{E4F18B2D-059C-470F-A4ED-A3BA403360DC}" presName="parentText" presStyleLbl="alignNode1" presStyleIdx="1" presStyleCnt="3" custLinFactNeighborX="3175" custLinFactNeighborY="190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DA1ACD-1C48-474A-9397-F50B2437BA6D}" type="pres">
      <dgm:prSet presAssocID="{E4F18B2D-059C-470F-A4ED-A3BA403360DC}" presName="descendantText" presStyleLbl="alignAcc1" presStyleIdx="1" presStyleCnt="3" custScaleX="99560" custScaleY="1638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E3C144-1BC2-4340-AD82-1FDA1067FD34}" type="pres">
      <dgm:prSet presAssocID="{0F52E94E-5C60-43DB-AFAE-E8F1DE40E5A0}" presName="sp" presStyleCnt="0"/>
      <dgm:spPr/>
    </dgm:pt>
    <dgm:pt modelId="{A4108237-DB8E-407F-92B2-A794598C800F}" type="pres">
      <dgm:prSet presAssocID="{42D4E893-9B14-4818-A207-602722625E1C}" presName="composite" presStyleCnt="0"/>
      <dgm:spPr/>
    </dgm:pt>
    <dgm:pt modelId="{455FD02E-481F-4890-AE72-CAB12531E9CE}" type="pres">
      <dgm:prSet presAssocID="{42D4E893-9B14-4818-A207-602722625E1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A02DA2-FD1C-4CCC-AE85-18DA9D75F83B}" type="pres">
      <dgm:prSet presAssocID="{42D4E893-9B14-4818-A207-602722625E1C}" presName="descendantText" presStyleLbl="alignAcc1" presStyleIdx="2" presStyleCnt="3" custScaleX="98285" custScaleY="16148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AC125F2-336B-4DFC-B638-51AAB1D84BF5}" type="presOf" srcId="{94CF705F-484A-424D-8437-12887D4B2C59}" destId="{10DA1ACD-1C48-474A-9397-F50B2437BA6D}" srcOrd="0" destOrd="0" presId="urn:microsoft.com/office/officeart/2005/8/layout/chevron2"/>
    <dgm:cxn modelId="{AF283C92-F958-45F4-8233-6C2751DF1993}" type="presOf" srcId="{6D26546E-F793-47BC-8B34-8431913DAE47}" destId="{AA38B94F-1C4C-40B1-8765-2FC6064C9DF0}" srcOrd="0" destOrd="0" presId="urn:microsoft.com/office/officeart/2005/8/layout/chevron2"/>
    <dgm:cxn modelId="{81B8D00B-F69B-480B-A572-4DA405D1139F}" srcId="{6D26546E-F793-47BC-8B34-8431913DAE47}" destId="{42D4E893-9B14-4818-A207-602722625E1C}" srcOrd="2" destOrd="0" parTransId="{7D237227-ACA1-47FF-B2D6-6789971156A9}" sibTransId="{04313238-6D34-4215-9EDA-CB8BF1664BE9}"/>
    <dgm:cxn modelId="{01288F8B-EAA2-420C-9EF2-FDBD885A234C}" srcId="{E4F18B2D-059C-470F-A4ED-A3BA403360DC}" destId="{94CF705F-484A-424D-8437-12887D4B2C59}" srcOrd="0" destOrd="0" parTransId="{C5BBD3F8-6449-45B1-95F7-03974118A12A}" sibTransId="{B1B931FE-1E9B-4187-9BCF-52DBC997B6A2}"/>
    <dgm:cxn modelId="{0966527B-EDE2-47CC-9AFE-E44C7F4647B6}" type="presOf" srcId="{EB13B7AC-D642-4F61-B502-940683680693}" destId="{10DA1ACD-1C48-474A-9397-F50B2437BA6D}" srcOrd="0" destOrd="2" presId="urn:microsoft.com/office/officeart/2005/8/layout/chevron2"/>
    <dgm:cxn modelId="{914ABFBF-25C5-42A2-BED6-B3A2B032719E}" type="presOf" srcId="{2E1D22F8-5B1E-47C1-B35A-0A3ADAF4E40A}" destId="{1BA02DA2-FD1C-4CCC-AE85-18DA9D75F83B}" srcOrd="0" destOrd="1" presId="urn:microsoft.com/office/officeart/2005/8/layout/chevron2"/>
    <dgm:cxn modelId="{208AAD56-08D3-460F-B8AE-E371A8EB1525}" type="presOf" srcId="{97A6E2E9-E7C5-429B-88D9-A422DEEBFB0D}" destId="{1BA02DA2-FD1C-4CCC-AE85-18DA9D75F83B}" srcOrd="0" destOrd="0" presId="urn:microsoft.com/office/officeart/2005/8/layout/chevron2"/>
    <dgm:cxn modelId="{08E57531-F9FE-4E07-A964-10FCCCB4D39A}" srcId="{E4F18B2D-059C-470F-A4ED-A3BA403360DC}" destId="{EB13B7AC-D642-4F61-B502-940683680693}" srcOrd="2" destOrd="0" parTransId="{64B61C3D-B1E9-4B26-960D-8F585EDE03C4}" sibTransId="{A8EBEE48-A1B6-46AD-A32A-4ADE63C9E8ED}"/>
    <dgm:cxn modelId="{69CDBDB6-FD5E-49E2-8FA6-33C180665529}" type="presOf" srcId="{84C4A1CB-BB86-442A-A023-1143CC618CF3}" destId="{1BA02DA2-FD1C-4CCC-AE85-18DA9D75F83B}" srcOrd="0" destOrd="2" presId="urn:microsoft.com/office/officeart/2005/8/layout/chevron2"/>
    <dgm:cxn modelId="{AB6FAABC-C19C-416F-B7AC-16211BE83716}" type="presOf" srcId="{E4F18B2D-059C-470F-A4ED-A3BA403360DC}" destId="{104DE20D-C837-44B4-A8CA-690019AE63B0}" srcOrd="0" destOrd="0" presId="urn:microsoft.com/office/officeart/2005/8/layout/chevron2"/>
    <dgm:cxn modelId="{2029D0D9-6843-44E1-8728-63A28548E214}" type="presOf" srcId="{4C95C149-292D-4EE8-B536-7114C8620B16}" destId="{DF3E44A2-6302-44CD-8AE2-FBABE3359D91}" srcOrd="0" destOrd="0" presId="urn:microsoft.com/office/officeart/2005/8/layout/chevron2"/>
    <dgm:cxn modelId="{FB0C3ED6-D126-4EA4-9977-C51BD94281DD}" srcId="{6D26546E-F793-47BC-8B34-8431913DAE47}" destId="{E4F18B2D-059C-470F-A4ED-A3BA403360DC}" srcOrd="1" destOrd="0" parTransId="{4434B2FB-9D78-44C1-9ECC-980B9AC81BA5}" sibTransId="{0F52E94E-5C60-43DB-AFAE-E8F1DE40E5A0}"/>
    <dgm:cxn modelId="{F51D7708-5243-41FA-A64A-4EBB963AF003}" srcId="{E4F18B2D-059C-470F-A4ED-A3BA403360DC}" destId="{891F97AF-DC7C-454C-82D6-772E885B7D59}" srcOrd="1" destOrd="0" parTransId="{B484F17B-2611-4E55-AAB6-26C063FB61CA}" sibTransId="{D8558F39-58A3-4EC1-82F5-19A9D5F60AA8}"/>
    <dgm:cxn modelId="{7EBAE006-79B7-46C2-A683-0CABBA28943D}" srcId="{42D4E893-9B14-4818-A207-602722625E1C}" destId="{84C4A1CB-BB86-442A-A023-1143CC618CF3}" srcOrd="2" destOrd="0" parTransId="{303249C2-8F9D-4B8B-B4AC-7B8DBCB352A3}" sibTransId="{72DB3D74-F90F-4271-914B-2E80F6064FC5}"/>
    <dgm:cxn modelId="{126DD2BB-66D3-4B7B-8CDF-3793B193D356}" srcId="{42D4E893-9B14-4818-A207-602722625E1C}" destId="{97A6E2E9-E7C5-429B-88D9-A422DEEBFB0D}" srcOrd="0" destOrd="0" parTransId="{939A5514-C8F3-4CF1-914E-F44A330A5D25}" sibTransId="{AE3565F2-C880-44A7-8945-2281503BD7C8}"/>
    <dgm:cxn modelId="{1B80DA4A-B295-413A-9771-063E364C7894}" type="presOf" srcId="{891F97AF-DC7C-454C-82D6-772E885B7D59}" destId="{10DA1ACD-1C48-474A-9397-F50B2437BA6D}" srcOrd="0" destOrd="1" presId="urn:microsoft.com/office/officeart/2005/8/layout/chevron2"/>
    <dgm:cxn modelId="{F0630964-D043-4E57-B073-8B86A8643534}" type="presOf" srcId="{51E4D4BF-5C18-4FDD-8D39-6C726F4061C0}" destId="{CBCD868A-BA87-4137-A4F6-F4EAD926CF57}" srcOrd="0" destOrd="0" presId="urn:microsoft.com/office/officeart/2005/8/layout/chevron2"/>
    <dgm:cxn modelId="{539E3E7A-8225-481C-BAA1-0E38933E6071}" type="presOf" srcId="{42D4E893-9B14-4818-A207-602722625E1C}" destId="{455FD02E-481F-4890-AE72-CAB12531E9CE}" srcOrd="0" destOrd="0" presId="urn:microsoft.com/office/officeart/2005/8/layout/chevron2"/>
    <dgm:cxn modelId="{D2FE80AE-8B0F-4C4B-9348-4AA5534D82A8}" srcId="{6D26546E-F793-47BC-8B34-8431913DAE47}" destId="{4C95C149-292D-4EE8-B536-7114C8620B16}" srcOrd="0" destOrd="0" parTransId="{71FF2850-306D-4D11-AB0F-3D6C117300E2}" sibTransId="{88FBF128-E6F4-4E71-9180-347E40B2C201}"/>
    <dgm:cxn modelId="{3DEC0B4B-5EE9-4A9D-A612-5DA26C79618B}" srcId="{4C95C149-292D-4EE8-B536-7114C8620B16}" destId="{51E4D4BF-5C18-4FDD-8D39-6C726F4061C0}" srcOrd="0" destOrd="0" parTransId="{8EF99CDE-7DA4-4961-BB12-97B945C5E0BA}" sibTransId="{2C77C776-C111-4D80-B49F-EB9EA401367E}"/>
    <dgm:cxn modelId="{B154CE71-8C91-43A4-8769-0C0FAEB59754}" srcId="{42D4E893-9B14-4818-A207-602722625E1C}" destId="{2E1D22F8-5B1E-47C1-B35A-0A3ADAF4E40A}" srcOrd="1" destOrd="0" parTransId="{2B770DF0-D11C-47AD-BF7A-0C875F8E6FF0}" sibTransId="{AA5E377B-C6CE-4AF3-8CF1-D90BC00FEC40}"/>
    <dgm:cxn modelId="{C8FA7206-97F1-48E8-A317-75143CAFBE4E}" type="presParOf" srcId="{AA38B94F-1C4C-40B1-8765-2FC6064C9DF0}" destId="{F56EACF7-DA20-42EC-8607-00E17D3836E4}" srcOrd="0" destOrd="0" presId="urn:microsoft.com/office/officeart/2005/8/layout/chevron2"/>
    <dgm:cxn modelId="{B549CD6B-70A8-484A-97B2-0E56383AF428}" type="presParOf" srcId="{F56EACF7-DA20-42EC-8607-00E17D3836E4}" destId="{DF3E44A2-6302-44CD-8AE2-FBABE3359D91}" srcOrd="0" destOrd="0" presId="urn:microsoft.com/office/officeart/2005/8/layout/chevron2"/>
    <dgm:cxn modelId="{BE20E8FD-D259-48FA-BD46-29744A9E4EF7}" type="presParOf" srcId="{F56EACF7-DA20-42EC-8607-00E17D3836E4}" destId="{CBCD868A-BA87-4137-A4F6-F4EAD926CF57}" srcOrd="1" destOrd="0" presId="urn:microsoft.com/office/officeart/2005/8/layout/chevron2"/>
    <dgm:cxn modelId="{B1088C67-3415-48A9-A3B0-F2799A9309FB}" type="presParOf" srcId="{AA38B94F-1C4C-40B1-8765-2FC6064C9DF0}" destId="{9DA42D42-FEDB-4093-8514-4BFB8DF2E6D7}" srcOrd="1" destOrd="0" presId="urn:microsoft.com/office/officeart/2005/8/layout/chevron2"/>
    <dgm:cxn modelId="{DA2CC357-8EC4-4D1B-88AD-64C00E7022A8}" type="presParOf" srcId="{AA38B94F-1C4C-40B1-8765-2FC6064C9DF0}" destId="{F1AE7AC1-14C7-4544-9FBF-1C644935F00B}" srcOrd="2" destOrd="0" presId="urn:microsoft.com/office/officeart/2005/8/layout/chevron2"/>
    <dgm:cxn modelId="{FB8BE52A-C0FF-4885-822B-252675D4674C}" type="presParOf" srcId="{F1AE7AC1-14C7-4544-9FBF-1C644935F00B}" destId="{104DE20D-C837-44B4-A8CA-690019AE63B0}" srcOrd="0" destOrd="0" presId="urn:microsoft.com/office/officeart/2005/8/layout/chevron2"/>
    <dgm:cxn modelId="{B989E682-77BF-4B97-90D2-381B941CED96}" type="presParOf" srcId="{F1AE7AC1-14C7-4544-9FBF-1C644935F00B}" destId="{10DA1ACD-1C48-474A-9397-F50B2437BA6D}" srcOrd="1" destOrd="0" presId="urn:microsoft.com/office/officeart/2005/8/layout/chevron2"/>
    <dgm:cxn modelId="{FB52243E-5BFE-44D3-A637-1EA336C35AEC}" type="presParOf" srcId="{AA38B94F-1C4C-40B1-8765-2FC6064C9DF0}" destId="{34E3C144-1BC2-4340-AD82-1FDA1067FD34}" srcOrd="3" destOrd="0" presId="urn:microsoft.com/office/officeart/2005/8/layout/chevron2"/>
    <dgm:cxn modelId="{C913C4FA-5675-4A16-97B2-154CC9F9A687}" type="presParOf" srcId="{AA38B94F-1C4C-40B1-8765-2FC6064C9DF0}" destId="{A4108237-DB8E-407F-92B2-A794598C800F}" srcOrd="4" destOrd="0" presId="urn:microsoft.com/office/officeart/2005/8/layout/chevron2"/>
    <dgm:cxn modelId="{27D63591-3CEB-43FF-A632-685BBF06798C}" type="presParOf" srcId="{A4108237-DB8E-407F-92B2-A794598C800F}" destId="{455FD02E-481F-4890-AE72-CAB12531E9CE}" srcOrd="0" destOrd="0" presId="urn:microsoft.com/office/officeart/2005/8/layout/chevron2"/>
    <dgm:cxn modelId="{720B14FD-1996-4BB8-B2C7-8EE785DA0BB9}" type="presParOf" srcId="{A4108237-DB8E-407F-92B2-A794598C800F}" destId="{1BA02DA2-FD1C-4CCC-AE85-18DA9D75F83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26546E-F793-47BC-8B34-8431913DAE47}" type="doc">
      <dgm:prSet loTypeId="urn:microsoft.com/office/officeart/2005/8/layout/chevron2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fr-FR"/>
        </a:p>
      </dgm:t>
    </dgm:pt>
    <dgm:pt modelId="{4C95C149-292D-4EE8-B536-7114C8620B16}">
      <dgm:prSet phldrT="[Texte]" custT="1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fr-FR" sz="1800" b="1" dirty="0" smtClean="0"/>
            <a:t>Niveau 5</a:t>
          </a:r>
          <a:endParaRPr lang="fr-FR" sz="1600" b="1" dirty="0"/>
        </a:p>
      </dgm:t>
    </dgm:pt>
    <dgm:pt modelId="{71FF2850-306D-4D11-AB0F-3D6C117300E2}" type="parTrans" cxnId="{D2FE80AE-8B0F-4C4B-9348-4AA5534D82A8}">
      <dgm:prSet/>
      <dgm:spPr/>
      <dgm:t>
        <a:bodyPr/>
        <a:lstStyle/>
        <a:p>
          <a:endParaRPr lang="fr-FR"/>
        </a:p>
      </dgm:t>
    </dgm:pt>
    <dgm:pt modelId="{88FBF128-E6F4-4E71-9180-347E40B2C201}" type="sibTrans" cxnId="{D2FE80AE-8B0F-4C4B-9348-4AA5534D82A8}">
      <dgm:prSet/>
      <dgm:spPr/>
      <dgm:t>
        <a:bodyPr/>
        <a:lstStyle/>
        <a:p>
          <a:endParaRPr lang="fr-FR"/>
        </a:p>
      </dgm:t>
    </dgm:pt>
    <dgm:pt modelId="{51E4D4BF-5C18-4FDD-8D39-6C726F4061C0}">
      <dgm:prSet phldrT="[Texte]" custT="1"/>
      <dgm:spPr/>
      <dgm:t>
        <a:bodyPr/>
        <a:lstStyle/>
        <a:p>
          <a:r>
            <a:rPr lang="fr-FR" sz="2800" b="1" i="0" u="none" dirty="0" smtClean="0"/>
            <a:t>"Jeu au contact"</a:t>
          </a:r>
          <a:r>
            <a:rPr lang="fr-FR" sz="1400" b="1" i="0" u="none" dirty="0" smtClean="0"/>
            <a:t> (à 6c6,7c7)</a:t>
          </a:r>
          <a:br>
            <a:rPr lang="fr-FR" sz="1400" b="1" i="0" u="none" dirty="0" smtClean="0"/>
          </a:br>
          <a:r>
            <a:rPr lang="fr-FR" sz="1800" b="1" i="1" u="none" dirty="0" smtClean="0"/>
            <a:t>Rééquilibrage du R.O avec avantage à la défense.</a:t>
          </a:r>
          <a:r>
            <a:rPr lang="fr-FR" sz="1400" b="0" i="0" u="none" dirty="0" smtClean="0"/>
            <a:t/>
          </a:r>
          <a:br>
            <a:rPr lang="fr-FR" sz="1400" b="0" i="0" u="none" dirty="0" smtClean="0"/>
          </a:br>
          <a:r>
            <a:rPr lang="fr-FR" sz="1400" b="1" i="0" u="none" dirty="0" smtClean="0"/>
            <a:t>Alternance de Phases de plein mouvement et de Phases de fixation debout .</a:t>
          </a:r>
          <a:r>
            <a:rPr lang="fr-FR" sz="1400" b="0" i="0" u="none" dirty="0" smtClean="0"/>
            <a:t/>
          </a:r>
          <a:br>
            <a:rPr lang="fr-FR" sz="1400" b="0" i="0" u="none" dirty="0" smtClean="0"/>
          </a:br>
          <a:r>
            <a:rPr lang="fr-FR" sz="1400" b="0" i="0" u="none" dirty="0" smtClean="0"/>
            <a:t/>
          </a:r>
          <a:br>
            <a:rPr lang="fr-FR" sz="1400" b="0" i="0" u="none" dirty="0" smtClean="0"/>
          </a:br>
          <a:endParaRPr lang="fr-FR" sz="1400" b="0" i="1" dirty="0"/>
        </a:p>
      </dgm:t>
    </dgm:pt>
    <dgm:pt modelId="{8EF99CDE-7DA4-4961-BB12-97B945C5E0BA}" type="parTrans" cxnId="{3DEC0B4B-5EE9-4A9D-A612-5DA26C79618B}">
      <dgm:prSet/>
      <dgm:spPr/>
      <dgm:t>
        <a:bodyPr/>
        <a:lstStyle/>
        <a:p>
          <a:endParaRPr lang="fr-FR"/>
        </a:p>
      </dgm:t>
    </dgm:pt>
    <dgm:pt modelId="{2C77C776-C111-4D80-B49F-EB9EA401367E}" type="sibTrans" cxnId="{3DEC0B4B-5EE9-4A9D-A612-5DA26C79618B}">
      <dgm:prSet/>
      <dgm:spPr/>
      <dgm:t>
        <a:bodyPr/>
        <a:lstStyle/>
        <a:p>
          <a:endParaRPr lang="fr-FR"/>
        </a:p>
      </dgm:t>
    </dgm:pt>
    <dgm:pt modelId="{E4F18B2D-059C-470F-A4ED-A3BA403360DC}">
      <dgm:prSet phldrT="[Texte]" custT="1"/>
      <dgm:spPr>
        <a:solidFill>
          <a:schemeClr val="accent2">
            <a:lumMod val="75000"/>
            <a:alpha val="70000"/>
          </a:schemeClr>
        </a:solidFill>
      </dgm:spPr>
      <dgm:t>
        <a:bodyPr/>
        <a:lstStyle/>
        <a:p>
          <a:r>
            <a:rPr lang="fr-FR" sz="1600" b="1" dirty="0" smtClean="0"/>
            <a:t>Règles</a:t>
          </a:r>
          <a:endParaRPr lang="fr-FR" sz="1600" b="1" dirty="0"/>
        </a:p>
      </dgm:t>
    </dgm:pt>
    <dgm:pt modelId="{4434B2FB-9D78-44C1-9ECC-980B9AC81BA5}" type="parTrans" cxnId="{FB0C3ED6-D126-4EA4-9977-C51BD94281DD}">
      <dgm:prSet/>
      <dgm:spPr/>
      <dgm:t>
        <a:bodyPr/>
        <a:lstStyle/>
        <a:p>
          <a:endParaRPr lang="fr-FR"/>
        </a:p>
      </dgm:t>
    </dgm:pt>
    <dgm:pt modelId="{0F52E94E-5C60-43DB-AFAE-E8F1DE40E5A0}" type="sibTrans" cxnId="{FB0C3ED6-D126-4EA4-9977-C51BD94281DD}">
      <dgm:prSet/>
      <dgm:spPr/>
      <dgm:t>
        <a:bodyPr/>
        <a:lstStyle/>
        <a:p>
          <a:endParaRPr lang="fr-FR"/>
        </a:p>
      </dgm:t>
    </dgm:pt>
    <dgm:pt modelId="{42D4E893-9B14-4818-A207-602722625E1C}">
      <dgm:prSet phldrT="[Texte]"/>
      <dgm:spPr>
        <a:solidFill>
          <a:schemeClr val="accent2">
            <a:lumMod val="75000"/>
            <a:alpha val="50000"/>
          </a:schemeClr>
        </a:solidFill>
      </dgm:spPr>
      <dgm:t>
        <a:bodyPr/>
        <a:lstStyle/>
        <a:p>
          <a:r>
            <a:rPr lang="fr-FR" b="1" dirty="0" smtClean="0"/>
            <a:t>Apprentissages</a:t>
          </a:r>
        </a:p>
        <a:p>
          <a:endParaRPr lang="fr-FR" dirty="0"/>
        </a:p>
      </dgm:t>
    </dgm:pt>
    <dgm:pt modelId="{7D237227-ACA1-47FF-B2D6-6789971156A9}" type="parTrans" cxnId="{81B8D00B-F69B-480B-A572-4DA405D1139F}">
      <dgm:prSet/>
      <dgm:spPr/>
      <dgm:t>
        <a:bodyPr/>
        <a:lstStyle/>
        <a:p>
          <a:endParaRPr lang="fr-FR"/>
        </a:p>
      </dgm:t>
    </dgm:pt>
    <dgm:pt modelId="{04313238-6D34-4215-9EDA-CB8BF1664BE9}" type="sibTrans" cxnId="{81B8D00B-F69B-480B-A572-4DA405D1139F}">
      <dgm:prSet/>
      <dgm:spPr/>
      <dgm:t>
        <a:bodyPr/>
        <a:lstStyle/>
        <a:p>
          <a:endParaRPr lang="fr-FR"/>
        </a:p>
      </dgm:t>
    </dgm:pt>
    <dgm:pt modelId="{94CF705F-484A-424D-8437-12887D4B2C59}">
      <dgm:prSet custT="1"/>
      <dgm:spPr/>
      <dgm:t>
        <a:bodyPr/>
        <a:lstStyle/>
        <a:p>
          <a:r>
            <a:rPr lang="fr-FR" sz="1600" b="1" i="0" u="none" dirty="0" smtClean="0"/>
            <a:t>Nouveaux droits pour la DEF</a:t>
          </a:r>
          <a:r>
            <a:rPr lang="fr-FR" sz="1600" b="0" i="0" u="none" dirty="0" smtClean="0"/>
            <a:t>.</a:t>
          </a:r>
          <a:endParaRPr lang="fr-FR" sz="1600" dirty="0"/>
        </a:p>
      </dgm:t>
    </dgm:pt>
    <dgm:pt modelId="{C5BBD3F8-6449-45B1-95F7-03974118A12A}" type="parTrans" cxnId="{01288F8B-EAA2-420C-9EF2-FDBD885A234C}">
      <dgm:prSet/>
      <dgm:spPr/>
      <dgm:t>
        <a:bodyPr/>
        <a:lstStyle/>
        <a:p>
          <a:endParaRPr lang="fr-FR"/>
        </a:p>
      </dgm:t>
    </dgm:pt>
    <dgm:pt modelId="{B1B931FE-1E9B-4187-9BCF-52DBC997B6A2}" type="sibTrans" cxnId="{01288F8B-EAA2-420C-9EF2-FDBD885A234C}">
      <dgm:prSet/>
      <dgm:spPr/>
      <dgm:t>
        <a:bodyPr/>
        <a:lstStyle/>
        <a:p>
          <a:endParaRPr lang="fr-FR"/>
        </a:p>
      </dgm:t>
    </dgm:pt>
    <dgm:pt modelId="{97A6E2E9-E7C5-429B-88D9-A422DEEBFB0D}">
      <dgm:prSet custT="1"/>
      <dgm:spPr/>
      <dgm:t>
        <a:bodyPr/>
        <a:lstStyle/>
        <a:p>
          <a:endParaRPr lang="fr-FR" sz="1200" dirty="0"/>
        </a:p>
      </dgm:t>
    </dgm:pt>
    <dgm:pt modelId="{939A5514-C8F3-4CF1-914E-F44A330A5D25}" type="parTrans" cxnId="{126DD2BB-66D3-4B7B-8CDF-3793B193D356}">
      <dgm:prSet/>
      <dgm:spPr/>
      <dgm:t>
        <a:bodyPr/>
        <a:lstStyle/>
        <a:p>
          <a:endParaRPr lang="fr-FR"/>
        </a:p>
      </dgm:t>
    </dgm:pt>
    <dgm:pt modelId="{AE3565F2-C880-44A7-8945-2281503BD7C8}" type="sibTrans" cxnId="{126DD2BB-66D3-4B7B-8CDF-3793B193D356}">
      <dgm:prSet/>
      <dgm:spPr/>
      <dgm:t>
        <a:bodyPr/>
        <a:lstStyle/>
        <a:p>
          <a:endParaRPr lang="fr-FR"/>
        </a:p>
      </dgm:t>
    </dgm:pt>
    <dgm:pt modelId="{25C24147-F585-4345-ADE4-00FFD522F60A}">
      <dgm:prSet phldrT="[Texte]" custT="1"/>
      <dgm:spPr/>
      <dgm:t>
        <a:bodyPr/>
        <a:lstStyle/>
        <a:p>
          <a:endParaRPr lang="fr-FR" sz="1400" b="0" i="1" dirty="0"/>
        </a:p>
      </dgm:t>
    </dgm:pt>
    <dgm:pt modelId="{B97AA42A-7570-4311-A84D-4ECDD6BCB4C4}" type="parTrans" cxnId="{33D9995B-B257-42EB-8749-5E72725BDE54}">
      <dgm:prSet/>
      <dgm:spPr/>
    </dgm:pt>
    <dgm:pt modelId="{353664B7-B57C-45C7-94A8-4E79B23C655C}" type="sibTrans" cxnId="{33D9995B-B257-42EB-8749-5E72725BDE54}">
      <dgm:prSet/>
      <dgm:spPr/>
    </dgm:pt>
    <dgm:pt modelId="{0C94CFF0-5062-473F-BD60-996616F9A259}">
      <dgm:prSet custT="1"/>
      <dgm:spPr/>
      <dgm:t>
        <a:bodyPr/>
        <a:lstStyle/>
        <a:p>
          <a:r>
            <a:rPr lang="fr-FR" sz="1600" b="1" i="0" u="none" dirty="0" smtClean="0">
              <a:solidFill>
                <a:srgbClr val="FF0000"/>
              </a:solidFill>
            </a:rPr>
            <a:t>le droit au placage sur le PB</a:t>
          </a:r>
          <a:endParaRPr lang="fr-FR" sz="1600" dirty="0"/>
        </a:p>
      </dgm:t>
    </dgm:pt>
    <dgm:pt modelId="{35C900F6-3748-4D6F-BAB3-022B1C73E884}" type="parTrans" cxnId="{100DA29B-C1D5-46A9-9E28-6BAD03346759}">
      <dgm:prSet/>
      <dgm:spPr/>
    </dgm:pt>
    <dgm:pt modelId="{CCD3B5EF-6C3B-4FC8-BB86-74503788FDD3}" type="sibTrans" cxnId="{100DA29B-C1D5-46A9-9E28-6BAD03346759}">
      <dgm:prSet/>
      <dgm:spPr/>
    </dgm:pt>
    <dgm:pt modelId="{EE1F3A63-F2B1-4174-A10A-BD262B0E8783}">
      <dgm:prSet custT="1"/>
      <dgm:spPr/>
      <dgm:t>
        <a:bodyPr/>
        <a:lstStyle/>
        <a:p>
          <a:r>
            <a:rPr lang="fr-FR" sz="1600" b="0" i="0" u="none" dirty="0" smtClean="0"/>
            <a:t> </a:t>
          </a:r>
          <a:r>
            <a:rPr lang="fr-FR" sz="1600" b="1" i="0" u="none" dirty="0" smtClean="0">
              <a:solidFill>
                <a:srgbClr val="FF0000"/>
              </a:solidFill>
            </a:rPr>
            <a:t>Récupération du ballon </a:t>
          </a:r>
          <a:r>
            <a:rPr lang="fr-FR" sz="1600" b="0" i="0" u="none" dirty="0" smtClean="0"/>
            <a:t>si ce dernier </a:t>
          </a:r>
          <a:r>
            <a:rPr lang="fr-FR" sz="1600" b="1" i="0" u="none" dirty="0" smtClean="0">
              <a:solidFill>
                <a:srgbClr val="FF0000"/>
              </a:solidFill>
            </a:rPr>
            <a:t>touche le sol après un contact</a:t>
          </a:r>
          <a:r>
            <a:rPr lang="fr-FR" sz="1600" b="1" i="0" u="none" dirty="0" smtClean="0"/>
            <a:t>.</a:t>
          </a:r>
          <a:endParaRPr lang="fr-FR" sz="1600" b="1" dirty="0"/>
        </a:p>
      </dgm:t>
    </dgm:pt>
    <dgm:pt modelId="{FBD5E8CB-88FF-4C0F-9D8B-EB9E0356A4A8}" type="parTrans" cxnId="{B0B0400F-2A88-4692-A6EB-6AA2FD468EE5}">
      <dgm:prSet/>
      <dgm:spPr/>
    </dgm:pt>
    <dgm:pt modelId="{F2B4AA51-5BAE-4CB4-98BA-56573B4A1CD9}" type="sibTrans" cxnId="{B0B0400F-2A88-4692-A6EB-6AA2FD468EE5}">
      <dgm:prSet/>
      <dgm:spPr/>
    </dgm:pt>
    <dgm:pt modelId="{0308AB17-DF46-4D55-87D2-9408373DF3C1}">
      <dgm:prSet custT="1"/>
      <dgm:spPr/>
      <dgm:t>
        <a:bodyPr/>
        <a:lstStyle/>
        <a:p>
          <a:r>
            <a:rPr lang="fr-FR" sz="1600" b="0" i="0" u="none" dirty="0" smtClean="0"/>
            <a:t> Règlement des phases de fixation en </a:t>
          </a:r>
          <a:r>
            <a:rPr lang="fr-FR" sz="1600" b="1" i="0" u="none" dirty="0" err="1" smtClean="0">
              <a:solidFill>
                <a:srgbClr val="FF0000"/>
              </a:solidFill>
            </a:rPr>
            <a:t>Mawl</a:t>
          </a:r>
          <a:r>
            <a:rPr lang="fr-FR" sz="1600" b="0" i="0" u="none" dirty="0" smtClean="0"/>
            <a:t> avec </a:t>
          </a:r>
          <a:r>
            <a:rPr lang="fr-FR" sz="1600" b="1" i="0" u="none" dirty="0" smtClean="0">
              <a:solidFill>
                <a:srgbClr val="FF0000"/>
              </a:solidFill>
            </a:rPr>
            <a:t>la ligne de Hors jeu</a:t>
          </a:r>
          <a:r>
            <a:rPr lang="fr-FR" sz="1600" b="0" i="0" u="none" dirty="0" smtClean="0"/>
            <a:t>. </a:t>
          </a:r>
          <a:endParaRPr lang="fr-FR" sz="1600" dirty="0"/>
        </a:p>
      </dgm:t>
    </dgm:pt>
    <dgm:pt modelId="{5047C914-7F51-4197-9065-8EB9632027F2}" type="parTrans" cxnId="{D362B9A1-0E1F-4837-8138-715C47C3D16C}">
      <dgm:prSet/>
      <dgm:spPr/>
    </dgm:pt>
    <dgm:pt modelId="{A5186DA0-F8BD-41D0-BF5A-E1C46C04BD8F}" type="sibTrans" cxnId="{D362B9A1-0E1F-4837-8138-715C47C3D16C}">
      <dgm:prSet/>
      <dgm:spPr/>
    </dgm:pt>
    <dgm:pt modelId="{52701B80-A1E5-4745-BC62-B9579FA047B9}">
      <dgm:prSet custT="1"/>
      <dgm:spPr/>
      <dgm:t>
        <a:bodyPr/>
        <a:lstStyle/>
        <a:p>
          <a:r>
            <a:rPr lang="fr-FR" sz="1400" b="1" i="0" u="none" dirty="0" smtClean="0"/>
            <a:t>Augmentation de la charge physique dans l’acte défensif</a:t>
          </a:r>
          <a:r>
            <a:rPr lang="fr-FR" sz="1400" b="0" i="0" u="none" dirty="0" smtClean="0"/>
            <a:t> </a:t>
          </a:r>
          <a:r>
            <a:rPr lang="fr-FR" sz="1200" b="0" i="0" u="none" dirty="0" smtClean="0"/>
            <a:t>avec </a:t>
          </a:r>
          <a:r>
            <a:rPr lang="fr-FR" sz="1400" b="1" i="0" u="none" dirty="0" smtClean="0"/>
            <a:t>le plaquage </a:t>
          </a:r>
          <a:r>
            <a:rPr lang="fr-FR" sz="1200" b="0" i="0" u="none" dirty="0" smtClean="0"/>
            <a:t>du P.B.</a:t>
          </a:r>
          <a:endParaRPr lang="fr-FR" sz="1200" dirty="0"/>
        </a:p>
      </dgm:t>
    </dgm:pt>
    <dgm:pt modelId="{D4C7CCF8-73DE-43E7-B80F-FFA68396A0E9}" type="parTrans" cxnId="{8FAFD0BE-B9CC-40DA-960F-485E7F1F823B}">
      <dgm:prSet/>
      <dgm:spPr/>
      <dgm:t>
        <a:bodyPr/>
        <a:lstStyle/>
        <a:p>
          <a:endParaRPr lang="fr-FR"/>
        </a:p>
      </dgm:t>
    </dgm:pt>
    <dgm:pt modelId="{F5B9B369-6D1A-45E3-AB06-21CBE9325F47}" type="sibTrans" cxnId="{8FAFD0BE-B9CC-40DA-960F-485E7F1F823B}">
      <dgm:prSet/>
      <dgm:spPr/>
      <dgm:t>
        <a:bodyPr/>
        <a:lstStyle/>
        <a:p>
          <a:endParaRPr lang="fr-FR"/>
        </a:p>
      </dgm:t>
    </dgm:pt>
    <dgm:pt modelId="{87C71114-81DF-47C0-B9BC-B86DC31029A2}">
      <dgm:prSet custT="1"/>
      <dgm:spPr/>
      <dgm:t>
        <a:bodyPr/>
        <a:lstStyle/>
        <a:p>
          <a:r>
            <a:rPr lang="fr-FR" sz="1200" b="0" i="0" u="none" dirty="0" smtClean="0"/>
            <a:t> </a:t>
          </a:r>
          <a:r>
            <a:rPr lang="fr-FR" sz="1400" b="0" i="0" u="none" dirty="0" smtClean="0"/>
            <a:t>Le P.B fait des</a:t>
          </a:r>
          <a:r>
            <a:rPr lang="fr-FR" sz="1400" b="1" i="0" u="none" dirty="0" smtClean="0"/>
            <a:t> passes au contact debout jusqu'au sol </a:t>
          </a:r>
          <a:r>
            <a:rPr lang="fr-FR" sz="1200" b="0" i="0" u="none" dirty="0" smtClean="0"/>
            <a:t>. </a:t>
          </a:r>
          <a:endParaRPr lang="fr-FR" sz="1200" dirty="0"/>
        </a:p>
      </dgm:t>
    </dgm:pt>
    <dgm:pt modelId="{D3107B6E-8A1C-44DC-B81A-7518E603A0C9}" type="parTrans" cxnId="{EE5FEA15-E5AD-4A5C-BA99-B4A6087F297C}">
      <dgm:prSet/>
      <dgm:spPr/>
    </dgm:pt>
    <dgm:pt modelId="{EED1EA7F-A96C-474A-A25A-B25610C958F3}" type="sibTrans" cxnId="{EE5FEA15-E5AD-4A5C-BA99-B4A6087F297C}">
      <dgm:prSet/>
      <dgm:spPr/>
    </dgm:pt>
    <dgm:pt modelId="{83F357FA-97ED-4656-8755-1CD4A2A98955}">
      <dgm:prSet custT="1"/>
      <dgm:spPr/>
      <dgm:t>
        <a:bodyPr/>
        <a:lstStyle/>
        <a:p>
          <a:r>
            <a:rPr lang="fr-FR" sz="1400" b="1" i="0" u="none" dirty="0" smtClean="0"/>
            <a:t>Les soutiens  s'adaptent au choix du P.B</a:t>
          </a:r>
          <a:endParaRPr lang="fr-FR" sz="1200" dirty="0"/>
        </a:p>
      </dgm:t>
    </dgm:pt>
    <dgm:pt modelId="{A16985BF-A3BD-4254-BC3E-5C65178E9362}" type="parTrans" cxnId="{E2066793-EFCF-481F-AF81-8931EC0F3CCC}">
      <dgm:prSet/>
      <dgm:spPr/>
    </dgm:pt>
    <dgm:pt modelId="{F4B243D8-4887-41B5-BA87-2C6EF13DEC04}" type="sibTrans" cxnId="{E2066793-EFCF-481F-AF81-8931EC0F3CCC}">
      <dgm:prSet/>
      <dgm:spPr/>
    </dgm:pt>
    <dgm:pt modelId="{845B18CF-79EF-4EB3-889D-B73F91E39C36}">
      <dgm:prSet custT="1"/>
      <dgm:spPr/>
      <dgm:t>
        <a:bodyPr/>
        <a:lstStyle/>
        <a:p>
          <a:r>
            <a:rPr lang="fr-FR" sz="1200" b="1" i="0" u="sng" dirty="0" smtClean="0"/>
            <a:t>Contenus</a:t>
          </a:r>
          <a:r>
            <a:rPr lang="fr-FR" sz="1200" b="0" i="0" u="none" dirty="0" smtClean="0"/>
            <a:t> : Défendre en  </a:t>
          </a:r>
          <a:r>
            <a:rPr lang="fr-FR" sz="1200" b="1" i="0" u="none" dirty="0" smtClean="0"/>
            <a:t>plaquant en toute sécurité,  lutter au contact, c </a:t>
          </a:r>
          <a:r>
            <a:rPr lang="fr-FR" sz="1200" b="1" i="0" u="none" dirty="0" err="1" smtClean="0"/>
            <a:t>onstruction</a:t>
          </a:r>
          <a:r>
            <a:rPr lang="fr-FR" sz="1200" b="1" i="0" u="none" dirty="0" smtClean="0"/>
            <a:t> du"Mawl" (ballon porté avec un partenaire contre un adversaire), soutien axial et latéral. </a:t>
          </a:r>
          <a:r>
            <a:rPr lang="fr-FR" sz="1200" b="0" i="0" u="none" dirty="0" smtClean="0"/>
            <a:t>Passes variées à la main et au pied.</a:t>
          </a:r>
          <a:endParaRPr lang="fr-FR" sz="1200" dirty="0"/>
        </a:p>
      </dgm:t>
    </dgm:pt>
    <dgm:pt modelId="{691BEBDA-7ED6-43F4-817E-B23965045475}" type="parTrans" cxnId="{92033DA7-F8C5-4BFA-8D4C-DABE8C43846E}">
      <dgm:prSet/>
      <dgm:spPr/>
    </dgm:pt>
    <dgm:pt modelId="{6F87AD95-D4F0-4737-B402-04DC9FF4A423}" type="sibTrans" cxnId="{92033DA7-F8C5-4BFA-8D4C-DABE8C43846E}">
      <dgm:prSet/>
      <dgm:spPr/>
    </dgm:pt>
    <dgm:pt modelId="{AA38B94F-1C4C-40B1-8765-2FC6064C9DF0}" type="pres">
      <dgm:prSet presAssocID="{6D26546E-F793-47BC-8B34-8431913DAE4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56EACF7-DA20-42EC-8607-00E17D3836E4}" type="pres">
      <dgm:prSet presAssocID="{4C95C149-292D-4EE8-B536-7114C8620B16}" presName="composite" presStyleCnt="0"/>
      <dgm:spPr/>
    </dgm:pt>
    <dgm:pt modelId="{DF3E44A2-6302-44CD-8AE2-FBABE3359D91}" type="pres">
      <dgm:prSet presAssocID="{4C95C149-292D-4EE8-B536-7114C8620B1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CD868A-BA87-4137-A4F6-F4EAD926CF57}" type="pres">
      <dgm:prSet presAssocID="{4C95C149-292D-4EE8-B536-7114C8620B16}" presName="descendantText" presStyleLbl="alignAcc1" presStyleIdx="0" presStyleCnt="3" custScaleX="99769" custScaleY="182120" custLinFactNeighborX="-125" custLinFactNeighborY="29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A42D42-FEDB-4093-8514-4BFB8DF2E6D7}" type="pres">
      <dgm:prSet presAssocID="{88FBF128-E6F4-4E71-9180-347E40B2C201}" presName="sp" presStyleCnt="0"/>
      <dgm:spPr/>
    </dgm:pt>
    <dgm:pt modelId="{F1AE7AC1-14C7-4544-9FBF-1C644935F00B}" type="pres">
      <dgm:prSet presAssocID="{E4F18B2D-059C-470F-A4ED-A3BA403360DC}" presName="composite" presStyleCnt="0"/>
      <dgm:spPr/>
    </dgm:pt>
    <dgm:pt modelId="{104DE20D-C837-44B4-A8CA-690019AE63B0}" type="pres">
      <dgm:prSet presAssocID="{E4F18B2D-059C-470F-A4ED-A3BA403360D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DA1ACD-1C48-474A-9397-F50B2437BA6D}" type="pres">
      <dgm:prSet presAssocID="{E4F18B2D-059C-470F-A4ED-A3BA403360DC}" presName="descendantText" presStyleLbl="alignAcc1" presStyleIdx="1" presStyleCnt="3" custScaleX="99560" custScaleY="1638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E3C144-1BC2-4340-AD82-1FDA1067FD34}" type="pres">
      <dgm:prSet presAssocID="{0F52E94E-5C60-43DB-AFAE-E8F1DE40E5A0}" presName="sp" presStyleCnt="0"/>
      <dgm:spPr/>
    </dgm:pt>
    <dgm:pt modelId="{A4108237-DB8E-407F-92B2-A794598C800F}" type="pres">
      <dgm:prSet presAssocID="{42D4E893-9B14-4818-A207-602722625E1C}" presName="composite" presStyleCnt="0"/>
      <dgm:spPr/>
    </dgm:pt>
    <dgm:pt modelId="{455FD02E-481F-4890-AE72-CAB12531E9CE}" type="pres">
      <dgm:prSet presAssocID="{42D4E893-9B14-4818-A207-602722625E1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A02DA2-FD1C-4CCC-AE85-18DA9D75F83B}" type="pres">
      <dgm:prSet presAssocID="{42D4E893-9B14-4818-A207-602722625E1C}" presName="descendantText" presStyleLbl="alignAcc1" presStyleIdx="2" presStyleCnt="3" custScaleX="98285" custScaleY="16148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FAFD0BE-B9CC-40DA-960F-485E7F1F823B}" srcId="{42D4E893-9B14-4818-A207-602722625E1C}" destId="{52701B80-A1E5-4745-BC62-B9579FA047B9}" srcOrd="1" destOrd="0" parTransId="{D4C7CCF8-73DE-43E7-B80F-FFA68396A0E9}" sibTransId="{F5B9B369-6D1A-45E3-AB06-21CBE9325F47}"/>
    <dgm:cxn modelId="{6BAC09E6-70EF-4A0B-86EF-AABD499E07EF}" type="presOf" srcId="{845B18CF-79EF-4EB3-889D-B73F91E39C36}" destId="{1BA02DA2-FD1C-4CCC-AE85-18DA9D75F83B}" srcOrd="0" destOrd="4" presId="urn:microsoft.com/office/officeart/2005/8/layout/chevron2"/>
    <dgm:cxn modelId="{91288499-FAA3-4F3D-A28C-ED1F855B2963}" type="presOf" srcId="{EE1F3A63-F2B1-4174-A10A-BD262B0E8783}" destId="{10DA1ACD-1C48-474A-9397-F50B2437BA6D}" srcOrd="0" destOrd="2" presId="urn:microsoft.com/office/officeart/2005/8/layout/chevron2"/>
    <dgm:cxn modelId="{AF81E817-AF78-4733-8D70-129B39518647}" type="presOf" srcId="{0C94CFF0-5062-473F-BD60-996616F9A259}" destId="{10DA1ACD-1C48-474A-9397-F50B2437BA6D}" srcOrd="0" destOrd="1" presId="urn:microsoft.com/office/officeart/2005/8/layout/chevron2"/>
    <dgm:cxn modelId="{81B8D00B-F69B-480B-A572-4DA405D1139F}" srcId="{6D26546E-F793-47BC-8B34-8431913DAE47}" destId="{42D4E893-9B14-4818-A207-602722625E1C}" srcOrd="2" destOrd="0" parTransId="{7D237227-ACA1-47FF-B2D6-6789971156A9}" sibTransId="{04313238-6D34-4215-9EDA-CB8BF1664BE9}"/>
    <dgm:cxn modelId="{EE5FEA15-E5AD-4A5C-BA99-B4A6087F297C}" srcId="{42D4E893-9B14-4818-A207-602722625E1C}" destId="{87C71114-81DF-47C0-B9BC-B86DC31029A2}" srcOrd="2" destOrd="0" parTransId="{D3107B6E-8A1C-44DC-B81A-7518E603A0C9}" sibTransId="{EED1EA7F-A96C-474A-A25A-B25610C958F3}"/>
    <dgm:cxn modelId="{01288F8B-EAA2-420C-9EF2-FDBD885A234C}" srcId="{E4F18B2D-059C-470F-A4ED-A3BA403360DC}" destId="{94CF705F-484A-424D-8437-12887D4B2C59}" srcOrd="0" destOrd="0" parTransId="{C5BBD3F8-6449-45B1-95F7-03974118A12A}" sibTransId="{B1B931FE-1E9B-4187-9BCF-52DBC997B6A2}"/>
    <dgm:cxn modelId="{100DA29B-C1D5-46A9-9E28-6BAD03346759}" srcId="{E4F18B2D-059C-470F-A4ED-A3BA403360DC}" destId="{0C94CFF0-5062-473F-BD60-996616F9A259}" srcOrd="1" destOrd="0" parTransId="{35C900F6-3748-4D6F-BAB3-022B1C73E884}" sibTransId="{CCD3B5EF-6C3B-4FC8-BB86-74503788FDD3}"/>
    <dgm:cxn modelId="{F3F63FA6-8670-4AEF-9AF0-AB764C9234F9}" type="presOf" srcId="{42D4E893-9B14-4818-A207-602722625E1C}" destId="{455FD02E-481F-4890-AE72-CAB12531E9CE}" srcOrd="0" destOrd="0" presId="urn:microsoft.com/office/officeart/2005/8/layout/chevron2"/>
    <dgm:cxn modelId="{92033DA7-F8C5-4BFA-8D4C-DABE8C43846E}" srcId="{42D4E893-9B14-4818-A207-602722625E1C}" destId="{845B18CF-79EF-4EB3-889D-B73F91E39C36}" srcOrd="4" destOrd="0" parTransId="{691BEBDA-7ED6-43F4-817E-B23965045475}" sibTransId="{6F87AD95-D4F0-4737-B402-04DC9FF4A423}"/>
    <dgm:cxn modelId="{3236CB3F-C6A7-4D3B-8DB7-250EB9DAFFE1}" type="presOf" srcId="{83F357FA-97ED-4656-8755-1CD4A2A98955}" destId="{1BA02DA2-FD1C-4CCC-AE85-18DA9D75F83B}" srcOrd="0" destOrd="3" presId="urn:microsoft.com/office/officeart/2005/8/layout/chevron2"/>
    <dgm:cxn modelId="{9EAD0F53-E28E-43E0-9F74-19DD4D9E5196}" type="presOf" srcId="{94CF705F-484A-424D-8437-12887D4B2C59}" destId="{10DA1ACD-1C48-474A-9397-F50B2437BA6D}" srcOrd="0" destOrd="0" presId="urn:microsoft.com/office/officeart/2005/8/layout/chevron2"/>
    <dgm:cxn modelId="{0F8AED03-F564-403C-8CF1-808D38B54712}" type="presOf" srcId="{52701B80-A1E5-4745-BC62-B9579FA047B9}" destId="{1BA02DA2-FD1C-4CCC-AE85-18DA9D75F83B}" srcOrd="0" destOrd="1" presId="urn:microsoft.com/office/officeart/2005/8/layout/chevron2"/>
    <dgm:cxn modelId="{CC911DCE-318A-47C7-8EA8-6D2E2FE710EA}" type="presOf" srcId="{E4F18B2D-059C-470F-A4ED-A3BA403360DC}" destId="{104DE20D-C837-44B4-A8CA-690019AE63B0}" srcOrd="0" destOrd="0" presId="urn:microsoft.com/office/officeart/2005/8/layout/chevron2"/>
    <dgm:cxn modelId="{1E393198-A1A9-44AF-80D9-48C7CD2559FF}" type="presOf" srcId="{51E4D4BF-5C18-4FDD-8D39-6C726F4061C0}" destId="{CBCD868A-BA87-4137-A4F6-F4EAD926CF57}" srcOrd="0" destOrd="1" presId="urn:microsoft.com/office/officeart/2005/8/layout/chevron2"/>
    <dgm:cxn modelId="{D362B9A1-0E1F-4837-8138-715C47C3D16C}" srcId="{E4F18B2D-059C-470F-A4ED-A3BA403360DC}" destId="{0308AB17-DF46-4D55-87D2-9408373DF3C1}" srcOrd="3" destOrd="0" parTransId="{5047C914-7F51-4197-9065-8EB9632027F2}" sibTransId="{A5186DA0-F8BD-41D0-BF5A-E1C46C04BD8F}"/>
    <dgm:cxn modelId="{E2066793-EFCF-481F-AF81-8931EC0F3CCC}" srcId="{42D4E893-9B14-4818-A207-602722625E1C}" destId="{83F357FA-97ED-4656-8755-1CD4A2A98955}" srcOrd="3" destOrd="0" parTransId="{A16985BF-A3BD-4254-BC3E-5C65178E9362}" sibTransId="{F4B243D8-4887-41B5-BA87-2C6EF13DEC04}"/>
    <dgm:cxn modelId="{799328A5-9EF0-4DEF-9539-68834ED5DDA9}" type="presOf" srcId="{97A6E2E9-E7C5-429B-88D9-A422DEEBFB0D}" destId="{1BA02DA2-FD1C-4CCC-AE85-18DA9D75F83B}" srcOrd="0" destOrd="0" presId="urn:microsoft.com/office/officeart/2005/8/layout/chevron2"/>
    <dgm:cxn modelId="{FB0C3ED6-D126-4EA4-9977-C51BD94281DD}" srcId="{6D26546E-F793-47BC-8B34-8431913DAE47}" destId="{E4F18B2D-059C-470F-A4ED-A3BA403360DC}" srcOrd="1" destOrd="0" parTransId="{4434B2FB-9D78-44C1-9ECC-980B9AC81BA5}" sibTransId="{0F52E94E-5C60-43DB-AFAE-E8F1DE40E5A0}"/>
    <dgm:cxn modelId="{F0814232-49E1-4DB1-8059-47F43AEE724C}" type="presOf" srcId="{87C71114-81DF-47C0-B9BC-B86DC31029A2}" destId="{1BA02DA2-FD1C-4CCC-AE85-18DA9D75F83B}" srcOrd="0" destOrd="2" presId="urn:microsoft.com/office/officeart/2005/8/layout/chevron2"/>
    <dgm:cxn modelId="{7BA78C58-0D08-440F-B933-691686AF0C3B}" type="presOf" srcId="{6D26546E-F793-47BC-8B34-8431913DAE47}" destId="{AA38B94F-1C4C-40B1-8765-2FC6064C9DF0}" srcOrd="0" destOrd="0" presId="urn:microsoft.com/office/officeart/2005/8/layout/chevron2"/>
    <dgm:cxn modelId="{ED694AA3-20AB-45A8-91D5-56E60B36EB2A}" type="presOf" srcId="{4C95C149-292D-4EE8-B536-7114C8620B16}" destId="{DF3E44A2-6302-44CD-8AE2-FBABE3359D91}" srcOrd="0" destOrd="0" presId="urn:microsoft.com/office/officeart/2005/8/layout/chevron2"/>
    <dgm:cxn modelId="{126DD2BB-66D3-4B7B-8CDF-3793B193D356}" srcId="{42D4E893-9B14-4818-A207-602722625E1C}" destId="{97A6E2E9-E7C5-429B-88D9-A422DEEBFB0D}" srcOrd="0" destOrd="0" parTransId="{939A5514-C8F3-4CF1-914E-F44A330A5D25}" sibTransId="{AE3565F2-C880-44A7-8945-2281503BD7C8}"/>
    <dgm:cxn modelId="{33D9995B-B257-42EB-8749-5E72725BDE54}" srcId="{4C95C149-292D-4EE8-B536-7114C8620B16}" destId="{25C24147-F585-4345-ADE4-00FFD522F60A}" srcOrd="0" destOrd="0" parTransId="{B97AA42A-7570-4311-A84D-4ECDD6BCB4C4}" sibTransId="{353664B7-B57C-45C7-94A8-4E79B23C655C}"/>
    <dgm:cxn modelId="{BEBF8E2E-1C2E-45D3-83C2-7C8DCCFA5D68}" type="presOf" srcId="{25C24147-F585-4345-ADE4-00FFD522F60A}" destId="{CBCD868A-BA87-4137-A4F6-F4EAD926CF57}" srcOrd="0" destOrd="0" presId="urn:microsoft.com/office/officeart/2005/8/layout/chevron2"/>
    <dgm:cxn modelId="{D2FE80AE-8B0F-4C4B-9348-4AA5534D82A8}" srcId="{6D26546E-F793-47BC-8B34-8431913DAE47}" destId="{4C95C149-292D-4EE8-B536-7114C8620B16}" srcOrd="0" destOrd="0" parTransId="{71FF2850-306D-4D11-AB0F-3D6C117300E2}" sibTransId="{88FBF128-E6F4-4E71-9180-347E40B2C201}"/>
    <dgm:cxn modelId="{3DEC0B4B-5EE9-4A9D-A612-5DA26C79618B}" srcId="{4C95C149-292D-4EE8-B536-7114C8620B16}" destId="{51E4D4BF-5C18-4FDD-8D39-6C726F4061C0}" srcOrd="1" destOrd="0" parTransId="{8EF99CDE-7DA4-4961-BB12-97B945C5E0BA}" sibTransId="{2C77C776-C111-4D80-B49F-EB9EA401367E}"/>
    <dgm:cxn modelId="{B0B0400F-2A88-4692-A6EB-6AA2FD468EE5}" srcId="{E4F18B2D-059C-470F-A4ED-A3BA403360DC}" destId="{EE1F3A63-F2B1-4174-A10A-BD262B0E8783}" srcOrd="2" destOrd="0" parTransId="{FBD5E8CB-88FF-4C0F-9D8B-EB9E0356A4A8}" sibTransId="{F2B4AA51-5BAE-4CB4-98BA-56573B4A1CD9}"/>
    <dgm:cxn modelId="{04BBB8B4-2AA1-4F9A-B97E-AA9B2E9CA404}" type="presOf" srcId="{0308AB17-DF46-4D55-87D2-9408373DF3C1}" destId="{10DA1ACD-1C48-474A-9397-F50B2437BA6D}" srcOrd="0" destOrd="3" presId="urn:microsoft.com/office/officeart/2005/8/layout/chevron2"/>
    <dgm:cxn modelId="{8F8B78AF-BC33-40AD-8384-38C3B164B908}" type="presParOf" srcId="{AA38B94F-1C4C-40B1-8765-2FC6064C9DF0}" destId="{F56EACF7-DA20-42EC-8607-00E17D3836E4}" srcOrd="0" destOrd="0" presId="urn:microsoft.com/office/officeart/2005/8/layout/chevron2"/>
    <dgm:cxn modelId="{E11FFDD4-A716-4682-A011-18396A50E16C}" type="presParOf" srcId="{F56EACF7-DA20-42EC-8607-00E17D3836E4}" destId="{DF3E44A2-6302-44CD-8AE2-FBABE3359D91}" srcOrd="0" destOrd="0" presId="urn:microsoft.com/office/officeart/2005/8/layout/chevron2"/>
    <dgm:cxn modelId="{F1C759D1-5B77-4D4F-8990-8787A12564BF}" type="presParOf" srcId="{F56EACF7-DA20-42EC-8607-00E17D3836E4}" destId="{CBCD868A-BA87-4137-A4F6-F4EAD926CF57}" srcOrd="1" destOrd="0" presId="urn:microsoft.com/office/officeart/2005/8/layout/chevron2"/>
    <dgm:cxn modelId="{A9794E0E-F52F-4849-B0E5-37A34964A09F}" type="presParOf" srcId="{AA38B94F-1C4C-40B1-8765-2FC6064C9DF0}" destId="{9DA42D42-FEDB-4093-8514-4BFB8DF2E6D7}" srcOrd="1" destOrd="0" presId="urn:microsoft.com/office/officeart/2005/8/layout/chevron2"/>
    <dgm:cxn modelId="{65301014-EA3F-4FAD-8D22-B3B45709FAB6}" type="presParOf" srcId="{AA38B94F-1C4C-40B1-8765-2FC6064C9DF0}" destId="{F1AE7AC1-14C7-4544-9FBF-1C644935F00B}" srcOrd="2" destOrd="0" presId="urn:microsoft.com/office/officeart/2005/8/layout/chevron2"/>
    <dgm:cxn modelId="{0AB71E63-6FB4-41E7-A3DC-F8639ACE356C}" type="presParOf" srcId="{F1AE7AC1-14C7-4544-9FBF-1C644935F00B}" destId="{104DE20D-C837-44B4-A8CA-690019AE63B0}" srcOrd="0" destOrd="0" presId="urn:microsoft.com/office/officeart/2005/8/layout/chevron2"/>
    <dgm:cxn modelId="{B42C1AA6-2200-42E9-8FD6-C46821F33B9C}" type="presParOf" srcId="{F1AE7AC1-14C7-4544-9FBF-1C644935F00B}" destId="{10DA1ACD-1C48-474A-9397-F50B2437BA6D}" srcOrd="1" destOrd="0" presId="urn:microsoft.com/office/officeart/2005/8/layout/chevron2"/>
    <dgm:cxn modelId="{B3453EDB-88B9-4BCB-87EE-D83636C54B7B}" type="presParOf" srcId="{AA38B94F-1C4C-40B1-8765-2FC6064C9DF0}" destId="{34E3C144-1BC2-4340-AD82-1FDA1067FD34}" srcOrd="3" destOrd="0" presId="urn:microsoft.com/office/officeart/2005/8/layout/chevron2"/>
    <dgm:cxn modelId="{6BB94AA4-224F-457A-9484-09DB0507A982}" type="presParOf" srcId="{AA38B94F-1C4C-40B1-8765-2FC6064C9DF0}" destId="{A4108237-DB8E-407F-92B2-A794598C800F}" srcOrd="4" destOrd="0" presId="urn:microsoft.com/office/officeart/2005/8/layout/chevron2"/>
    <dgm:cxn modelId="{2C665085-679B-42C3-A171-DA33ED4BA80F}" type="presParOf" srcId="{A4108237-DB8E-407F-92B2-A794598C800F}" destId="{455FD02E-481F-4890-AE72-CAB12531E9CE}" srcOrd="0" destOrd="0" presId="urn:microsoft.com/office/officeart/2005/8/layout/chevron2"/>
    <dgm:cxn modelId="{FBB7D0AD-B499-4890-9208-35CD87EE4E95}" type="presParOf" srcId="{A4108237-DB8E-407F-92B2-A794598C800F}" destId="{1BA02DA2-FD1C-4CCC-AE85-18DA9D75F83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26546E-F793-47BC-8B34-8431913DAE47}" type="doc">
      <dgm:prSet loTypeId="urn:microsoft.com/office/officeart/2005/8/layout/chevron2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fr-FR"/>
        </a:p>
      </dgm:t>
    </dgm:pt>
    <dgm:pt modelId="{4C95C149-292D-4EE8-B536-7114C8620B16}">
      <dgm:prSet phldrT="[Texte]" custT="1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fr-FR" sz="1800" b="1" dirty="0" smtClean="0"/>
            <a:t>Niveau 6</a:t>
          </a:r>
          <a:endParaRPr lang="fr-FR" sz="1600" b="1" dirty="0"/>
        </a:p>
      </dgm:t>
    </dgm:pt>
    <dgm:pt modelId="{71FF2850-306D-4D11-AB0F-3D6C117300E2}" type="parTrans" cxnId="{D2FE80AE-8B0F-4C4B-9348-4AA5534D82A8}">
      <dgm:prSet/>
      <dgm:spPr/>
      <dgm:t>
        <a:bodyPr/>
        <a:lstStyle/>
        <a:p>
          <a:endParaRPr lang="fr-FR"/>
        </a:p>
      </dgm:t>
    </dgm:pt>
    <dgm:pt modelId="{88FBF128-E6F4-4E71-9180-347E40B2C201}" type="sibTrans" cxnId="{D2FE80AE-8B0F-4C4B-9348-4AA5534D82A8}">
      <dgm:prSet/>
      <dgm:spPr/>
      <dgm:t>
        <a:bodyPr/>
        <a:lstStyle/>
        <a:p>
          <a:endParaRPr lang="fr-FR"/>
        </a:p>
      </dgm:t>
    </dgm:pt>
    <dgm:pt modelId="{E4F18B2D-059C-470F-A4ED-A3BA403360DC}">
      <dgm:prSet phldrT="[Texte]" custT="1"/>
      <dgm:spPr>
        <a:solidFill>
          <a:srgbClr val="0070C0">
            <a:alpha val="70000"/>
          </a:srgbClr>
        </a:solidFill>
      </dgm:spPr>
      <dgm:t>
        <a:bodyPr/>
        <a:lstStyle/>
        <a:p>
          <a:r>
            <a:rPr lang="fr-FR" sz="1600" b="1" dirty="0" smtClean="0"/>
            <a:t>Règles</a:t>
          </a:r>
          <a:endParaRPr lang="fr-FR" sz="1600" b="1" dirty="0"/>
        </a:p>
      </dgm:t>
    </dgm:pt>
    <dgm:pt modelId="{4434B2FB-9D78-44C1-9ECC-980B9AC81BA5}" type="parTrans" cxnId="{FB0C3ED6-D126-4EA4-9977-C51BD94281DD}">
      <dgm:prSet/>
      <dgm:spPr/>
      <dgm:t>
        <a:bodyPr/>
        <a:lstStyle/>
        <a:p>
          <a:endParaRPr lang="fr-FR"/>
        </a:p>
      </dgm:t>
    </dgm:pt>
    <dgm:pt modelId="{0F52E94E-5C60-43DB-AFAE-E8F1DE40E5A0}" type="sibTrans" cxnId="{FB0C3ED6-D126-4EA4-9977-C51BD94281DD}">
      <dgm:prSet/>
      <dgm:spPr/>
      <dgm:t>
        <a:bodyPr/>
        <a:lstStyle/>
        <a:p>
          <a:endParaRPr lang="fr-FR"/>
        </a:p>
      </dgm:t>
    </dgm:pt>
    <dgm:pt modelId="{42D4E893-9B14-4818-A207-602722625E1C}">
      <dgm:prSet phldrT="[Texte]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fr-FR" b="1" dirty="0" smtClean="0"/>
            <a:t>Apprentissages</a:t>
          </a:r>
        </a:p>
        <a:p>
          <a:endParaRPr lang="fr-FR" dirty="0"/>
        </a:p>
      </dgm:t>
    </dgm:pt>
    <dgm:pt modelId="{7D237227-ACA1-47FF-B2D6-6789971156A9}" type="parTrans" cxnId="{81B8D00B-F69B-480B-A572-4DA405D1139F}">
      <dgm:prSet/>
      <dgm:spPr/>
      <dgm:t>
        <a:bodyPr/>
        <a:lstStyle/>
        <a:p>
          <a:endParaRPr lang="fr-FR"/>
        </a:p>
      </dgm:t>
    </dgm:pt>
    <dgm:pt modelId="{04313238-6D34-4215-9EDA-CB8BF1664BE9}" type="sibTrans" cxnId="{81B8D00B-F69B-480B-A572-4DA405D1139F}">
      <dgm:prSet/>
      <dgm:spPr/>
      <dgm:t>
        <a:bodyPr/>
        <a:lstStyle/>
        <a:p>
          <a:endParaRPr lang="fr-FR"/>
        </a:p>
      </dgm:t>
    </dgm:pt>
    <dgm:pt modelId="{94CF705F-484A-424D-8437-12887D4B2C59}">
      <dgm:prSet custT="1"/>
      <dgm:spPr/>
      <dgm:t>
        <a:bodyPr/>
        <a:lstStyle/>
        <a:p>
          <a:r>
            <a:rPr lang="fr-FR" sz="1800" b="1" i="0" u="none" dirty="0" smtClean="0">
              <a:solidFill>
                <a:srgbClr val="FF0000"/>
              </a:solidFill>
            </a:rPr>
            <a:t>Règles  UNSS du « Rugby à 7 »</a:t>
          </a:r>
          <a:r>
            <a:rPr lang="fr-FR" sz="1400" b="1" i="0" u="none" dirty="0" smtClean="0">
              <a:solidFill>
                <a:srgbClr val="FF0000"/>
              </a:solidFill>
            </a:rPr>
            <a:t> </a:t>
          </a:r>
          <a:r>
            <a:rPr lang="fr-FR" sz="1400" b="0" i="0" u="none" dirty="0" smtClean="0"/>
            <a:t>avec un </a:t>
          </a:r>
          <a:r>
            <a:rPr lang="fr-FR" sz="1400" b="1" i="0" u="none" dirty="0" smtClean="0"/>
            <a:t>équilibre du rapport d'opposition avec de nouveaux droits du P.B (</a:t>
          </a:r>
          <a:r>
            <a:rPr lang="fr-FR" sz="1400" b="1" i="0" u="none" dirty="0" smtClean="0">
              <a:solidFill>
                <a:srgbClr val="FF0000"/>
              </a:solidFill>
            </a:rPr>
            <a:t>passage au sol</a:t>
          </a:r>
          <a:r>
            <a:rPr lang="fr-FR" sz="1400" b="1" i="0" u="none" dirty="0" smtClean="0"/>
            <a:t>)</a:t>
          </a:r>
          <a:r>
            <a:rPr lang="fr-FR" sz="1400" b="0" i="0" u="none" dirty="0" smtClean="0"/>
            <a:t>. Règlement des Phases statiques , des Fixations et de plein mouvement.</a:t>
          </a:r>
          <a:endParaRPr lang="fr-FR" sz="1400" dirty="0"/>
        </a:p>
      </dgm:t>
    </dgm:pt>
    <dgm:pt modelId="{C5BBD3F8-6449-45B1-95F7-03974118A12A}" type="parTrans" cxnId="{01288F8B-EAA2-420C-9EF2-FDBD885A234C}">
      <dgm:prSet/>
      <dgm:spPr/>
      <dgm:t>
        <a:bodyPr/>
        <a:lstStyle/>
        <a:p>
          <a:endParaRPr lang="fr-FR"/>
        </a:p>
      </dgm:t>
    </dgm:pt>
    <dgm:pt modelId="{B1B931FE-1E9B-4187-9BCF-52DBC997B6A2}" type="sibTrans" cxnId="{01288F8B-EAA2-420C-9EF2-FDBD885A234C}">
      <dgm:prSet/>
      <dgm:spPr/>
      <dgm:t>
        <a:bodyPr/>
        <a:lstStyle/>
        <a:p>
          <a:endParaRPr lang="fr-FR"/>
        </a:p>
      </dgm:t>
    </dgm:pt>
    <dgm:pt modelId="{97A6E2E9-E7C5-429B-88D9-A422DEEBFB0D}">
      <dgm:prSet custT="1"/>
      <dgm:spPr/>
      <dgm:t>
        <a:bodyPr/>
        <a:lstStyle/>
        <a:p>
          <a:endParaRPr lang="fr-FR" sz="1400" dirty="0"/>
        </a:p>
      </dgm:t>
    </dgm:pt>
    <dgm:pt modelId="{939A5514-C8F3-4CF1-914E-F44A330A5D25}" type="parTrans" cxnId="{126DD2BB-66D3-4B7B-8CDF-3793B193D356}">
      <dgm:prSet/>
      <dgm:spPr/>
      <dgm:t>
        <a:bodyPr/>
        <a:lstStyle/>
        <a:p>
          <a:endParaRPr lang="fr-FR"/>
        </a:p>
      </dgm:t>
    </dgm:pt>
    <dgm:pt modelId="{AE3565F2-C880-44A7-8945-2281503BD7C8}" type="sibTrans" cxnId="{126DD2BB-66D3-4B7B-8CDF-3793B193D356}">
      <dgm:prSet/>
      <dgm:spPr/>
      <dgm:t>
        <a:bodyPr/>
        <a:lstStyle/>
        <a:p>
          <a:endParaRPr lang="fr-FR"/>
        </a:p>
      </dgm:t>
    </dgm:pt>
    <dgm:pt modelId="{25C24147-F585-4345-ADE4-00FFD522F60A}">
      <dgm:prSet phldrT="[Texte]" custT="1"/>
      <dgm:spPr/>
      <dgm:t>
        <a:bodyPr/>
        <a:lstStyle/>
        <a:p>
          <a:r>
            <a:rPr lang="fr-FR" sz="2800" b="1" i="0" u="none" dirty="0" smtClean="0"/>
            <a:t>« Rugby à 7 »  </a:t>
          </a:r>
          <a:r>
            <a:rPr lang="fr-FR" sz="1400" b="1" i="0" u="none" dirty="0" smtClean="0"/>
            <a:t/>
          </a:r>
          <a:br>
            <a:rPr lang="fr-FR" sz="1400" b="1" i="0" u="none" dirty="0" smtClean="0"/>
          </a:br>
          <a:r>
            <a:rPr lang="fr-FR" sz="1400" b="0" i="0" u="none" dirty="0" smtClean="0"/>
            <a:t/>
          </a:r>
          <a:br>
            <a:rPr lang="fr-FR" sz="1400" b="0" i="0" u="none" dirty="0" smtClean="0"/>
          </a:br>
          <a:r>
            <a:rPr lang="fr-FR" sz="1400" b="0" i="0" u="none" dirty="0" smtClean="0"/>
            <a:t/>
          </a:r>
          <a:br>
            <a:rPr lang="fr-FR" sz="1400" b="0" i="0" u="none" dirty="0" smtClean="0"/>
          </a:br>
          <a:r>
            <a:rPr lang="fr-FR" sz="1400" b="0" i="0" u="none" dirty="0" smtClean="0"/>
            <a:t/>
          </a:r>
          <a:br>
            <a:rPr lang="fr-FR" sz="1400" b="0" i="0" u="none" dirty="0" smtClean="0"/>
          </a:br>
          <a:endParaRPr lang="fr-FR" sz="1400" b="0" i="1" dirty="0"/>
        </a:p>
      </dgm:t>
    </dgm:pt>
    <dgm:pt modelId="{B97AA42A-7570-4311-A84D-4ECDD6BCB4C4}" type="parTrans" cxnId="{33D9995B-B257-42EB-8749-5E72725BDE54}">
      <dgm:prSet/>
      <dgm:spPr/>
    </dgm:pt>
    <dgm:pt modelId="{353664B7-B57C-45C7-94A8-4E79B23C655C}" type="sibTrans" cxnId="{33D9995B-B257-42EB-8749-5E72725BDE54}">
      <dgm:prSet/>
      <dgm:spPr/>
    </dgm:pt>
    <dgm:pt modelId="{572B3672-6080-4561-AEF1-5E48D7FF7F05}">
      <dgm:prSet phldrT="[Texte]" custT="1"/>
      <dgm:spPr/>
      <dgm:t>
        <a:bodyPr/>
        <a:lstStyle/>
        <a:p>
          <a:endParaRPr lang="fr-FR" sz="1400" b="0" i="1" dirty="0"/>
        </a:p>
      </dgm:t>
    </dgm:pt>
    <dgm:pt modelId="{C5C01A77-8506-409C-88DB-A140918B1493}" type="parTrans" cxnId="{64EFB532-0969-4F7A-8A68-BE10486BACDF}">
      <dgm:prSet/>
      <dgm:spPr/>
    </dgm:pt>
    <dgm:pt modelId="{678E516C-D953-4D59-968F-D85286CB282A}" type="sibTrans" cxnId="{64EFB532-0969-4F7A-8A68-BE10486BACDF}">
      <dgm:prSet/>
      <dgm:spPr/>
    </dgm:pt>
    <dgm:pt modelId="{A65C19A9-50A5-44EE-809F-D7B670EA7BE5}">
      <dgm:prSet phldrT="[Texte]" custT="1"/>
      <dgm:spPr/>
      <dgm:t>
        <a:bodyPr/>
        <a:lstStyle/>
        <a:p>
          <a:endParaRPr lang="fr-FR" sz="1400" b="0" i="1" dirty="0"/>
        </a:p>
      </dgm:t>
    </dgm:pt>
    <dgm:pt modelId="{80E570E1-6145-49DD-96A6-891835300BCA}" type="parTrans" cxnId="{42FB4F64-CD70-45B6-9E4B-DB7D125F1455}">
      <dgm:prSet/>
      <dgm:spPr/>
    </dgm:pt>
    <dgm:pt modelId="{9159093E-0CF6-479F-9323-1BFAF625640D}" type="sibTrans" cxnId="{42FB4F64-CD70-45B6-9E4B-DB7D125F1455}">
      <dgm:prSet/>
      <dgm:spPr/>
    </dgm:pt>
    <dgm:pt modelId="{7B748F6E-D5E6-46B7-8161-3D7660F76312}">
      <dgm:prSet phldrT="[Texte]" custT="1"/>
      <dgm:spPr/>
      <dgm:t>
        <a:bodyPr/>
        <a:lstStyle/>
        <a:p>
          <a:endParaRPr lang="fr-FR" sz="1400" b="0" i="1" dirty="0"/>
        </a:p>
      </dgm:t>
    </dgm:pt>
    <dgm:pt modelId="{BE43D50F-1500-4BF6-BD8C-EAFD3CC3F3FA}" type="parTrans" cxnId="{799158C1-D5B7-4D58-9BA8-E3601ABE1C62}">
      <dgm:prSet/>
      <dgm:spPr/>
    </dgm:pt>
    <dgm:pt modelId="{EBE78794-B514-41B1-8E73-337907DF4C9C}" type="sibTrans" cxnId="{799158C1-D5B7-4D58-9BA8-E3601ABE1C62}">
      <dgm:prSet/>
      <dgm:spPr/>
    </dgm:pt>
    <dgm:pt modelId="{9BA5CA33-8860-40DE-8F9E-8DD3BF5DCBB9}">
      <dgm:prSet custT="1"/>
      <dgm:spPr/>
      <dgm:t>
        <a:bodyPr/>
        <a:lstStyle/>
        <a:p>
          <a:r>
            <a:rPr lang="fr-FR" sz="1400" b="1" i="0" u="none" dirty="0" smtClean="0"/>
            <a:t>Gestion de différents postes et rôles</a:t>
          </a:r>
          <a:r>
            <a:rPr lang="fr-FR" sz="1400" b="0" i="0" u="none" dirty="0" smtClean="0"/>
            <a:t> à partir des phases statiques et des fixations (</a:t>
          </a:r>
          <a:r>
            <a:rPr lang="fr-FR" sz="1400" b="1" i="0" u="none" dirty="0" err="1" smtClean="0"/>
            <a:t>Mawl</a:t>
          </a:r>
          <a:r>
            <a:rPr lang="fr-FR" sz="1400" b="1" i="0" u="none" dirty="0" smtClean="0"/>
            <a:t> et </a:t>
          </a:r>
          <a:r>
            <a:rPr lang="fr-FR" sz="1400" b="1" i="0" u="none" dirty="0" err="1" smtClean="0"/>
            <a:t>Ruck</a:t>
          </a:r>
          <a:r>
            <a:rPr lang="fr-FR" sz="1400" b="1" i="0" u="none" dirty="0" smtClean="0"/>
            <a:t>)</a:t>
          </a:r>
          <a:r>
            <a:rPr lang="fr-FR" sz="1400" b="0" i="0" u="none" dirty="0" smtClean="0"/>
            <a:t>. </a:t>
          </a:r>
          <a:r>
            <a:rPr lang="fr-FR" sz="1400" b="1" i="0" u="none" dirty="0" smtClean="0"/>
            <a:t>Engagement physique  important.     </a:t>
          </a:r>
          <a:endParaRPr lang="fr-FR" sz="1400" dirty="0"/>
        </a:p>
      </dgm:t>
    </dgm:pt>
    <dgm:pt modelId="{C82E4510-4043-4F12-A296-A4BFE03E586D}" type="parTrans" cxnId="{5B79BAEA-C6AF-42E4-89F6-3374C4675660}">
      <dgm:prSet/>
      <dgm:spPr/>
      <dgm:t>
        <a:bodyPr/>
        <a:lstStyle/>
        <a:p>
          <a:endParaRPr lang="fr-FR"/>
        </a:p>
      </dgm:t>
    </dgm:pt>
    <dgm:pt modelId="{A76728E0-E7D2-4E3F-9688-372B3D9EF8AB}" type="sibTrans" cxnId="{5B79BAEA-C6AF-42E4-89F6-3374C4675660}">
      <dgm:prSet/>
      <dgm:spPr/>
      <dgm:t>
        <a:bodyPr/>
        <a:lstStyle/>
        <a:p>
          <a:endParaRPr lang="fr-FR"/>
        </a:p>
      </dgm:t>
    </dgm:pt>
    <dgm:pt modelId="{D2E38A7E-5A77-4993-9C14-B46D9C6B7F0F}">
      <dgm:prSet custT="1"/>
      <dgm:spPr/>
      <dgm:t>
        <a:bodyPr/>
        <a:lstStyle/>
        <a:p>
          <a:r>
            <a:rPr lang="fr-FR" sz="1400" b="1" i="0" u="none" dirty="0" smtClean="0"/>
            <a:t> </a:t>
          </a:r>
          <a:r>
            <a:rPr lang="fr-FR" sz="1400" b="1" i="0" u="sng" dirty="0" smtClean="0"/>
            <a:t>Contenus</a:t>
          </a:r>
          <a:r>
            <a:rPr lang="fr-FR" sz="1400" b="1" i="0" u="none" dirty="0" smtClean="0"/>
            <a:t>: Amélioration des formes de jeu à la main (déployé ou pénétrant) et au pied (rasant, up and </a:t>
          </a:r>
          <a:r>
            <a:rPr lang="fr-FR" sz="1400" b="1" i="0" u="none" dirty="0" err="1" smtClean="0"/>
            <a:t>under</a:t>
          </a:r>
          <a:r>
            <a:rPr lang="fr-FR" sz="1400" b="1" i="0" u="none" dirty="0" smtClean="0"/>
            <a:t> , dégagement) . Construction des </a:t>
          </a:r>
          <a:r>
            <a:rPr lang="fr-FR" sz="1400" b="1" i="0" u="none" dirty="0" err="1" smtClean="0"/>
            <a:t>Rucks</a:t>
          </a:r>
          <a:r>
            <a:rPr lang="fr-FR" sz="1400" b="1" i="0" u="none" dirty="0" smtClean="0"/>
            <a:t> ,</a:t>
          </a:r>
          <a:r>
            <a:rPr lang="fr-FR" sz="1400" b="0" i="0" u="none" dirty="0" smtClean="0"/>
            <a:t> des </a:t>
          </a:r>
          <a:r>
            <a:rPr lang="fr-FR" sz="1400" b="0" i="0" u="none" dirty="0" err="1" smtClean="0"/>
            <a:t>mawls</a:t>
          </a:r>
          <a:r>
            <a:rPr lang="fr-FR" sz="1400" b="0" i="0" u="none" dirty="0" smtClean="0"/>
            <a:t>, des </a:t>
          </a:r>
          <a:r>
            <a:rPr lang="fr-FR" sz="1400" b="0" i="0" u="none" dirty="0" err="1" smtClean="0"/>
            <a:t>mélées</a:t>
          </a:r>
          <a:r>
            <a:rPr lang="fr-FR" sz="1400" b="0" i="0" u="none" dirty="0" smtClean="0"/>
            <a:t>  et des touches.</a:t>
          </a:r>
          <a:endParaRPr lang="fr-FR" sz="1400" dirty="0"/>
        </a:p>
      </dgm:t>
    </dgm:pt>
    <dgm:pt modelId="{D3CFA14B-FB6A-487A-9409-1A745EACC776}" type="parTrans" cxnId="{472105B8-F7F3-47A5-81F5-D1728BBC6E17}">
      <dgm:prSet/>
      <dgm:spPr/>
    </dgm:pt>
    <dgm:pt modelId="{6C8D3F38-BF0B-445D-B434-D8E29BC84D32}" type="sibTrans" cxnId="{472105B8-F7F3-47A5-81F5-D1728BBC6E17}">
      <dgm:prSet/>
      <dgm:spPr/>
    </dgm:pt>
    <dgm:pt modelId="{AA38B94F-1C4C-40B1-8765-2FC6064C9DF0}" type="pres">
      <dgm:prSet presAssocID="{6D26546E-F793-47BC-8B34-8431913DAE4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56EACF7-DA20-42EC-8607-00E17D3836E4}" type="pres">
      <dgm:prSet presAssocID="{4C95C149-292D-4EE8-B536-7114C8620B16}" presName="composite" presStyleCnt="0"/>
      <dgm:spPr/>
    </dgm:pt>
    <dgm:pt modelId="{DF3E44A2-6302-44CD-8AE2-FBABE3359D91}" type="pres">
      <dgm:prSet presAssocID="{4C95C149-292D-4EE8-B536-7114C8620B1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CD868A-BA87-4137-A4F6-F4EAD926CF57}" type="pres">
      <dgm:prSet presAssocID="{4C95C149-292D-4EE8-B536-7114C8620B16}" presName="descendantText" presStyleLbl="alignAcc1" presStyleIdx="0" presStyleCnt="3" custScaleX="99769" custScaleY="182120" custLinFactNeighborX="-125" custLinFactNeighborY="29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A42D42-FEDB-4093-8514-4BFB8DF2E6D7}" type="pres">
      <dgm:prSet presAssocID="{88FBF128-E6F4-4E71-9180-347E40B2C201}" presName="sp" presStyleCnt="0"/>
      <dgm:spPr/>
    </dgm:pt>
    <dgm:pt modelId="{F1AE7AC1-14C7-4544-9FBF-1C644935F00B}" type="pres">
      <dgm:prSet presAssocID="{E4F18B2D-059C-470F-A4ED-A3BA403360DC}" presName="composite" presStyleCnt="0"/>
      <dgm:spPr/>
    </dgm:pt>
    <dgm:pt modelId="{104DE20D-C837-44B4-A8CA-690019AE63B0}" type="pres">
      <dgm:prSet presAssocID="{E4F18B2D-059C-470F-A4ED-A3BA403360D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DA1ACD-1C48-474A-9397-F50B2437BA6D}" type="pres">
      <dgm:prSet presAssocID="{E4F18B2D-059C-470F-A4ED-A3BA403360DC}" presName="descendantText" presStyleLbl="alignAcc1" presStyleIdx="1" presStyleCnt="3" custScaleX="99560" custScaleY="1638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E3C144-1BC2-4340-AD82-1FDA1067FD34}" type="pres">
      <dgm:prSet presAssocID="{0F52E94E-5C60-43DB-AFAE-E8F1DE40E5A0}" presName="sp" presStyleCnt="0"/>
      <dgm:spPr/>
    </dgm:pt>
    <dgm:pt modelId="{A4108237-DB8E-407F-92B2-A794598C800F}" type="pres">
      <dgm:prSet presAssocID="{42D4E893-9B14-4818-A207-602722625E1C}" presName="composite" presStyleCnt="0"/>
      <dgm:spPr/>
    </dgm:pt>
    <dgm:pt modelId="{455FD02E-481F-4890-AE72-CAB12531E9CE}" type="pres">
      <dgm:prSet presAssocID="{42D4E893-9B14-4818-A207-602722625E1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A02DA2-FD1C-4CCC-AE85-18DA9D75F83B}" type="pres">
      <dgm:prSet presAssocID="{42D4E893-9B14-4818-A207-602722625E1C}" presName="descendantText" presStyleLbl="alignAcc1" presStyleIdx="2" presStyleCnt="3" custScaleX="98285" custScaleY="16148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CC0C73F-AB31-43AA-88B1-ABEC74893432}" type="presOf" srcId="{572B3672-6080-4561-AEF1-5E48D7FF7F05}" destId="{CBCD868A-BA87-4137-A4F6-F4EAD926CF57}" srcOrd="0" destOrd="0" presId="urn:microsoft.com/office/officeart/2005/8/layout/chevron2"/>
    <dgm:cxn modelId="{799158C1-D5B7-4D58-9BA8-E3601ABE1C62}" srcId="{4C95C149-292D-4EE8-B536-7114C8620B16}" destId="{7B748F6E-D5E6-46B7-8161-3D7660F76312}" srcOrd="2" destOrd="0" parTransId="{BE43D50F-1500-4BF6-BD8C-EAFD3CC3F3FA}" sibTransId="{EBE78794-B514-41B1-8E73-337907DF4C9C}"/>
    <dgm:cxn modelId="{81B8D00B-F69B-480B-A572-4DA405D1139F}" srcId="{6D26546E-F793-47BC-8B34-8431913DAE47}" destId="{42D4E893-9B14-4818-A207-602722625E1C}" srcOrd="2" destOrd="0" parTransId="{7D237227-ACA1-47FF-B2D6-6789971156A9}" sibTransId="{04313238-6D34-4215-9EDA-CB8BF1664BE9}"/>
    <dgm:cxn modelId="{BA195E96-F38F-4A19-BF64-7389C8C1BE9F}" type="presOf" srcId="{97A6E2E9-E7C5-429B-88D9-A422DEEBFB0D}" destId="{1BA02DA2-FD1C-4CCC-AE85-18DA9D75F83B}" srcOrd="0" destOrd="0" presId="urn:microsoft.com/office/officeart/2005/8/layout/chevron2"/>
    <dgm:cxn modelId="{01288F8B-EAA2-420C-9EF2-FDBD885A234C}" srcId="{E4F18B2D-059C-470F-A4ED-A3BA403360DC}" destId="{94CF705F-484A-424D-8437-12887D4B2C59}" srcOrd="0" destOrd="0" parTransId="{C5BBD3F8-6449-45B1-95F7-03974118A12A}" sibTransId="{B1B931FE-1E9B-4187-9BCF-52DBC997B6A2}"/>
    <dgm:cxn modelId="{38E4B67A-D180-4EAD-AD0A-9FA864899322}" type="presOf" srcId="{D2E38A7E-5A77-4993-9C14-B46D9C6B7F0F}" destId="{1BA02DA2-FD1C-4CCC-AE85-18DA9D75F83B}" srcOrd="0" destOrd="2" presId="urn:microsoft.com/office/officeart/2005/8/layout/chevron2"/>
    <dgm:cxn modelId="{64EFB532-0969-4F7A-8A68-BE10486BACDF}" srcId="{4C95C149-292D-4EE8-B536-7114C8620B16}" destId="{572B3672-6080-4561-AEF1-5E48D7FF7F05}" srcOrd="0" destOrd="0" parTransId="{C5C01A77-8506-409C-88DB-A140918B1493}" sibTransId="{678E516C-D953-4D59-968F-D85286CB282A}"/>
    <dgm:cxn modelId="{EB59DB58-F3A9-454E-BD8E-94429CAE8645}" type="presOf" srcId="{9BA5CA33-8860-40DE-8F9E-8DD3BF5DCBB9}" destId="{1BA02DA2-FD1C-4CCC-AE85-18DA9D75F83B}" srcOrd="0" destOrd="1" presId="urn:microsoft.com/office/officeart/2005/8/layout/chevron2"/>
    <dgm:cxn modelId="{1691D4DF-388F-464D-B972-D37FF3FA9140}" type="presOf" srcId="{25C24147-F585-4345-ADE4-00FFD522F60A}" destId="{CBCD868A-BA87-4137-A4F6-F4EAD926CF57}" srcOrd="0" destOrd="3" presId="urn:microsoft.com/office/officeart/2005/8/layout/chevron2"/>
    <dgm:cxn modelId="{E14CAFBB-FF9D-44CB-9BE1-7ED15F23DFBE}" type="presOf" srcId="{6D26546E-F793-47BC-8B34-8431913DAE47}" destId="{AA38B94F-1C4C-40B1-8765-2FC6064C9DF0}" srcOrd="0" destOrd="0" presId="urn:microsoft.com/office/officeart/2005/8/layout/chevron2"/>
    <dgm:cxn modelId="{EC4D42B7-FB62-4283-B233-35E423294C8E}" type="presOf" srcId="{4C95C149-292D-4EE8-B536-7114C8620B16}" destId="{DF3E44A2-6302-44CD-8AE2-FBABE3359D91}" srcOrd="0" destOrd="0" presId="urn:microsoft.com/office/officeart/2005/8/layout/chevron2"/>
    <dgm:cxn modelId="{FB0C3ED6-D126-4EA4-9977-C51BD94281DD}" srcId="{6D26546E-F793-47BC-8B34-8431913DAE47}" destId="{E4F18B2D-059C-470F-A4ED-A3BA403360DC}" srcOrd="1" destOrd="0" parTransId="{4434B2FB-9D78-44C1-9ECC-980B9AC81BA5}" sibTransId="{0F52E94E-5C60-43DB-AFAE-E8F1DE40E5A0}"/>
    <dgm:cxn modelId="{2A8549F5-7E9A-4CB1-94AF-00E9719B89D5}" type="presOf" srcId="{42D4E893-9B14-4818-A207-602722625E1C}" destId="{455FD02E-481F-4890-AE72-CAB12531E9CE}" srcOrd="0" destOrd="0" presId="urn:microsoft.com/office/officeart/2005/8/layout/chevron2"/>
    <dgm:cxn modelId="{126DD2BB-66D3-4B7B-8CDF-3793B193D356}" srcId="{42D4E893-9B14-4818-A207-602722625E1C}" destId="{97A6E2E9-E7C5-429B-88D9-A422DEEBFB0D}" srcOrd="0" destOrd="0" parTransId="{939A5514-C8F3-4CF1-914E-F44A330A5D25}" sibTransId="{AE3565F2-C880-44A7-8945-2281503BD7C8}"/>
    <dgm:cxn modelId="{51125B27-DF62-4A5E-A327-62A7D4981BB9}" type="presOf" srcId="{E4F18B2D-059C-470F-A4ED-A3BA403360DC}" destId="{104DE20D-C837-44B4-A8CA-690019AE63B0}" srcOrd="0" destOrd="0" presId="urn:microsoft.com/office/officeart/2005/8/layout/chevron2"/>
    <dgm:cxn modelId="{42FB4F64-CD70-45B6-9E4B-DB7D125F1455}" srcId="{4C95C149-292D-4EE8-B536-7114C8620B16}" destId="{A65C19A9-50A5-44EE-809F-D7B670EA7BE5}" srcOrd="1" destOrd="0" parTransId="{80E570E1-6145-49DD-96A6-891835300BCA}" sibTransId="{9159093E-0CF6-479F-9323-1BFAF625640D}"/>
    <dgm:cxn modelId="{5B79BAEA-C6AF-42E4-89F6-3374C4675660}" srcId="{42D4E893-9B14-4818-A207-602722625E1C}" destId="{9BA5CA33-8860-40DE-8F9E-8DD3BF5DCBB9}" srcOrd="1" destOrd="0" parTransId="{C82E4510-4043-4F12-A296-A4BFE03E586D}" sibTransId="{A76728E0-E7D2-4E3F-9688-372B3D9EF8AB}"/>
    <dgm:cxn modelId="{33D9995B-B257-42EB-8749-5E72725BDE54}" srcId="{4C95C149-292D-4EE8-B536-7114C8620B16}" destId="{25C24147-F585-4345-ADE4-00FFD522F60A}" srcOrd="3" destOrd="0" parTransId="{B97AA42A-7570-4311-A84D-4ECDD6BCB4C4}" sibTransId="{353664B7-B57C-45C7-94A8-4E79B23C655C}"/>
    <dgm:cxn modelId="{04A7E582-22E3-4A58-8ACA-1032B925A099}" type="presOf" srcId="{A65C19A9-50A5-44EE-809F-D7B670EA7BE5}" destId="{CBCD868A-BA87-4137-A4F6-F4EAD926CF57}" srcOrd="0" destOrd="1" presId="urn:microsoft.com/office/officeart/2005/8/layout/chevron2"/>
    <dgm:cxn modelId="{472105B8-F7F3-47A5-81F5-D1728BBC6E17}" srcId="{42D4E893-9B14-4818-A207-602722625E1C}" destId="{D2E38A7E-5A77-4993-9C14-B46D9C6B7F0F}" srcOrd="2" destOrd="0" parTransId="{D3CFA14B-FB6A-487A-9409-1A745EACC776}" sibTransId="{6C8D3F38-BF0B-445D-B434-D8E29BC84D32}"/>
    <dgm:cxn modelId="{CE79425E-22D9-409E-A687-34351D3269FA}" type="presOf" srcId="{94CF705F-484A-424D-8437-12887D4B2C59}" destId="{10DA1ACD-1C48-474A-9397-F50B2437BA6D}" srcOrd="0" destOrd="0" presId="urn:microsoft.com/office/officeart/2005/8/layout/chevron2"/>
    <dgm:cxn modelId="{D2FE80AE-8B0F-4C4B-9348-4AA5534D82A8}" srcId="{6D26546E-F793-47BC-8B34-8431913DAE47}" destId="{4C95C149-292D-4EE8-B536-7114C8620B16}" srcOrd="0" destOrd="0" parTransId="{71FF2850-306D-4D11-AB0F-3D6C117300E2}" sibTransId="{88FBF128-E6F4-4E71-9180-347E40B2C201}"/>
    <dgm:cxn modelId="{039AF3A1-166A-4F11-AA53-B8248663E03B}" type="presOf" srcId="{7B748F6E-D5E6-46B7-8161-3D7660F76312}" destId="{CBCD868A-BA87-4137-A4F6-F4EAD926CF57}" srcOrd="0" destOrd="2" presId="urn:microsoft.com/office/officeart/2005/8/layout/chevron2"/>
    <dgm:cxn modelId="{9B9A897E-494D-480F-BC00-BD4872A44BD6}" type="presParOf" srcId="{AA38B94F-1C4C-40B1-8765-2FC6064C9DF0}" destId="{F56EACF7-DA20-42EC-8607-00E17D3836E4}" srcOrd="0" destOrd="0" presId="urn:microsoft.com/office/officeart/2005/8/layout/chevron2"/>
    <dgm:cxn modelId="{E5159888-9EA4-4BDF-A998-BB8921BB5054}" type="presParOf" srcId="{F56EACF7-DA20-42EC-8607-00E17D3836E4}" destId="{DF3E44A2-6302-44CD-8AE2-FBABE3359D91}" srcOrd="0" destOrd="0" presId="urn:microsoft.com/office/officeart/2005/8/layout/chevron2"/>
    <dgm:cxn modelId="{947B20C4-2FAB-42F9-B3EA-D743DB6C8FB1}" type="presParOf" srcId="{F56EACF7-DA20-42EC-8607-00E17D3836E4}" destId="{CBCD868A-BA87-4137-A4F6-F4EAD926CF57}" srcOrd="1" destOrd="0" presId="urn:microsoft.com/office/officeart/2005/8/layout/chevron2"/>
    <dgm:cxn modelId="{FB04F437-7419-40F1-8095-7E787BCA9114}" type="presParOf" srcId="{AA38B94F-1C4C-40B1-8765-2FC6064C9DF0}" destId="{9DA42D42-FEDB-4093-8514-4BFB8DF2E6D7}" srcOrd="1" destOrd="0" presId="urn:microsoft.com/office/officeart/2005/8/layout/chevron2"/>
    <dgm:cxn modelId="{B24C5650-6DE4-425A-BA30-E3C8AB7CF4FA}" type="presParOf" srcId="{AA38B94F-1C4C-40B1-8765-2FC6064C9DF0}" destId="{F1AE7AC1-14C7-4544-9FBF-1C644935F00B}" srcOrd="2" destOrd="0" presId="urn:microsoft.com/office/officeart/2005/8/layout/chevron2"/>
    <dgm:cxn modelId="{E46CD82C-CD51-44EA-ABD5-D050A09357D8}" type="presParOf" srcId="{F1AE7AC1-14C7-4544-9FBF-1C644935F00B}" destId="{104DE20D-C837-44B4-A8CA-690019AE63B0}" srcOrd="0" destOrd="0" presId="urn:microsoft.com/office/officeart/2005/8/layout/chevron2"/>
    <dgm:cxn modelId="{62AA4CDA-0122-46D7-8F7D-50E719E7230A}" type="presParOf" srcId="{F1AE7AC1-14C7-4544-9FBF-1C644935F00B}" destId="{10DA1ACD-1C48-474A-9397-F50B2437BA6D}" srcOrd="1" destOrd="0" presId="urn:microsoft.com/office/officeart/2005/8/layout/chevron2"/>
    <dgm:cxn modelId="{A7437154-0D17-4746-ABF7-AB7F26325AF1}" type="presParOf" srcId="{AA38B94F-1C4C-40B1-8765-2FC6064C9DF0}" destId="{34E3C144-1BC2-4340-AD82-1FDA1067FD34}" srcOrd="3" destOrd="0" presId="urn:microsoft.com/office/officeart/2005/8/layout/chevron2"/>
    <dgm:cxn modelId="{D8661879-9DD0-4872-9A99-67980BEFD400}" type="presParOf" srcId="{AA38B94F-1C4C-40B1-8765-2FC6064C9DF0}" destId="{A4108237-DB8E-407F-92B2-A794598C800F}" srcOrd="4" destOrd="0" presId="urn:microsoft.com/office/officeart/2005/8/layout/chevron2"/>
    <dgm:cxn modelId="{3E6D5649-5F00-4CD1-A769-E848559006CB}" type="presParOf" srcId="{A4108237-DB8E-407F-92B2-A794598C800F}" destId="{455FD02E-481F-4890-AE72-CAB12531E9CE}" srcOrd="0" destOrd="0" presId="urn:microsoft.com/office/officeart/2005/8/layout/chevron2"/>
    <dgm:cxn modelId="{6DCBC994-DE3A-4F5F-BC68-40CB9902986C}" type="presParOf" srcId="{A4108237-DB8E-407F-92B2-A794598C800F}" destId="{1BA02DA2-FD1C-4CCC-AE85-18DA9D75F83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3E44A2-6302-44CD-8AE2-FBABE3359D91}">
      <dsp:nvSpPr>
        <dsp:cNvPr id="0" name=""/>
        <dsp:cNvSpPr/>
      </dsp:nvSpPr>
      <dsp:spPr>
        <a:xfrm rot="5400000">
          <a:off x="-255996" y="266403"/>
          <a:ext cx="1706644" cy="119465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Niveau 1</a:t>
          </a:r>
          <a:endParaRPr lang="fr-FR" sz="1400" kern="1200" dirty="0"/>
        </a:p>
      </dsp:txBody>
      <dsp:txXfrm rot="5400000">
        <a:off x="-255996" y="266403"/>
        <a:ext cx="1706644" cy="1194651"/>
      </dsp:txXfrm>
    </dsp:sp>
    <dsp:sp modelId="{CBCD868A-BA87-4137-A4F6-F4EAD926CF57}">
      <dsp:nvSpPr>
        <dsp:cNvPr id="0" name=""/>
        <dsp:cNvSpPr/>
      </dsp:nvSpPr>
      <dsp:spPr>
        <a:xfrm rot="5400000">
          <a:off x="4157466" y="-2952408"/>
          <a:ext cx="1109318" cy="70349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b="1" i="0" u="none" kern="1200" dirty="0" smtClean="0"/>
            <a:t>« </a:t>
          </a:r>
          <a:r>
            <a:rPr lang="fr-FR" sz="2800" b="1" i="0" u="none" kern="1200" dirty="0" err="1" smtClean="0"/>
            <a:t>Ultimate</a:t>
          </a:r>
          <a:r>
            <a:rPr lang="fr-FR" sz="2800" b="1" i="0" u="none" kern="1200" dirty="0" smtClean="0"/>
            <a:t>-rugby </a:t>
          </a:r>
          <a:r>
            <a:rPr lang="fr-FR" sz="1500" b="1" i="0" u="none" kern="1200" dirty="0" smtClean="0"/>
            <a:t>»  n1 et n2 (4 c 4, 5 c 5)</a:t>
          </a:r>
          <a:br>
            <a:rPr lang="fr-FR" sz="1500" b="1" i="0" u="none" kern="1200" dirty="0" smtClean="0"/>
          </a:br>
          <a:r>
            <a:rPr lang="fr-FR" sz="1500" b="1" i="0" u="none" kern="1200" dirty="0" smtClean="0"/>
            <a:t>Rapport d'Opposition  (R.O) en faveur de l'Attaque</a:t>
          </a:r>
          <a:br>
            <a:rPr lang="fr-FR" sz="1500" b="1" i="0" u="none" kern="1200" dirty="0" smtClean="0"/>
          </a:br>
          <a:r>
            <a:rPr lang="fr-FR" sz="1500" b="0" i="1" u="none" kern="1200" dirty="0" smtClean="0"/>
            <a:t>Courses / évitements / passes en Av et </a:t>
          </a:r>
          <a:r>
            <a:rPr lang="fr-FR" sz="1500" b="0" i="1" u="none" kern="1200" dirty="0" err="1" smtClean="0"/>
            <a:t>Arr</a:t>
          </a:r>
          <a:r>
            <a:rPr lang="fr-FR" sz="1500" b="0" i="1" u="none" kern="1200" dirty="0" smtClean="0"/>
            <a:t> à la main et au pied</a:t>
          </a:r>
          <a:br>
            <a:rPr lang="fr-FR" sz="1500" b="0" i="1" u="none" kern="1200" dirty="0" smtClean="0"/>
          </a:br>
          <a:r>
            <a:rPr lang="fr-FR" sz="1500" b="0" i="1" u="none" kern="1200" dirty="0" smtClean="0"/>
            <a:t>Toucher une main en défense</a:t>
          </a:r>
          <a:endParaRPr lang="fr-FR" sz="1500" b="0" i="1" kern="1200" dirty="0"/>
        </a:p>
      </dsp:txBody>
      <dsp:txXfrm rot="5400000">
        <a:off x="4157466" y="-2952408"/>
        <a:ext cx="1109318" cy="7034948"/>
      </dsp:txXfrm>
    </dsp:sp>
    <dsp:sp modelId="{104DE20D-C837-44B4-A8CA-690019AE63B0}">
      <dsp:nvSpPr>
        <dsp:cNvPr id="0" name=""/>
        <dsp:cNvSpPr/>
      </dsp:nvSpPr>
      <dsp:spPr>
        <a:xfrm rot="5400000">
          <a:off x="-255996" y="1970090"/>
          <a:ext cx="1706644" cy="1194651"/>
        </a:xfrm>
        <a:prstGeom prst="chevron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Règles</a:t>
          </a:r>
          <a:endParaRPr lang="fr-FR" sz="1400" kern="1200" dirty="0"/>
        </a:p>
      </dsp:txBody>
      <dsp:txXfrm rot="5400000">
        <a:off x="-255996" y="1970090"/>
        <a:ext cx="1706644" cy="1194651"/>
      </dsp:txXfrm>
    </dsp:sp>
    <dsp:sp modelId="{10DA1ACD-1C48-474A-9397-F50B2437BA6D}">
      <dsp:nvSpPr>
        <dsp:cNvPr id="0" name=""/>
        <dsp:cNvSpPr/>
      </dsp:nvSpPr>
      <dsp:spPr>
        <a:xfrm rot="5400000">
          <a:off x="3981688" y="-1248720"/>
          <a:ext cx="1460873" cy="70349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u="none" kern="1200" dirty="0" smtClean="0"/>
            <a:t>Avantage à l'ATT. 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u="none" kern="1200" dirty="0" smtClean="0"/>
            <a:t>En n1 :</a:t>
          </a:r>
          <a:r>
            <a:rPr lang="fr-FR" sz="1600" b="0" i="0" u="none" kern="1200" dirty="0" smtClean="0"/>
            <a:t> le P.B s'arrête et fait la passe (3").        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u="none" kern="1200" dirty="0" smtClean="0"/>
            <a:t> en n2 :</a:t>
          </a:r>
          <a:r>
            <a:rPr lang="fr-FR" sz="1600" b="0" i="0" u="none" kern="1200" dirty="0" smtClean="0"/>
            <a:t>L</a:t>
          </a:r>
          <a:r>
            <a:rPr lang="fr-FR" sz="1400" b="0" i="0" u="none" kern="1200" dirty="0" smtClean="0"/>
            <a:t>e P.B peut courir avec le ballon et doit passer la balle quand il est touché par un défenseur (3"). Les passes se font au pied ou à la main (en Av ou en </a:t>
          </a:r>
          <a:r>
            <a:rPr lang="fr-FR" sz="1400" b="0" i="0" u="none" kern="1200" dirty="0" err="1" smtClean="0"/>
            <a:t>Arr</a:t>
          </a:r>
          <a:r>
            <a:rPr lang="fr-FR" sz="1400" b="0" i="0" u="none" kern="1200" dirty="0" smtClean="0"/>
            <a:t>) mais le  ballon ne doit pas toucher le sol</a:t>
          </a:r>
          <a:r>
            <a:rPr lang="fr-FR" sz="1600" b="0" i="0" u="none" kern="1200" dirty="0" smtClean="0"/>
            <a:t>. </a:t>
          </a:r>
          <a:r>
            <a:rPr lang="fr-FR" sz="1600" b="1" i="0" u="none" kern="1200" dirty="0" smtClean="0"/>
            <a:t>Net avantage à l'attaque mais le sol limite l'avantage .</a:t>
          </a:r>
          <a:endParaRPr lang="fr-FR" sz="1600" kern="1200" dirty="0"/>
        </a:p>
      </dsp:txBody>
      <dsp:txXfrm rot="5400000">
        <a:off x="3981688" y="-1248720"/>
        <a:ext cx="1460873" cy="7034948"/>
      </dsp:txXfrm>
    </dsp:sp>
    <dsp:sp modelId="{455FD02E-481F-4890-AE72-CAB12531E9CE}">
      <dsp:nvSpPr>
        <dsp:cNvPr id="0" name=""/>
        <dsp:cNvSpPr/>
      </dsp:nvSpPr>
      <dsp:spPr>
        <a:xfrm rot="5400000">
          <a:off x="-255996" y="3653893"/>
          <a:ext cx="1706644" cy="1194651"/>
        </a:xfrm>
        <a:prstGeom prst="chevr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Apprentissages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</dsp:txBody>
      <dsp:txXfrm rot="5400000">
        <a:off x="-255996" y="3653893"/>
        <a:ext cx="1706644" cy="1194651"/>
      </dsp:txXfrm>
    </dsp:sp>
    <dsp:sp modelId="{1BA02DA2-FD1C-4CCC-AE85-18DA9D75F83B}">
      <dsp:nvSpPr>
        <dsp:cNvPr id="0" name=""/>
        <dsp:cNvSpPr/>
      </dsp:nvSpPr>
      <dsp:spPr>
        <a:xfrm rot="5400000">
          <a:off x="4001573" y="435082"/>
          <a:ext cx="1421104" cy="70349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0" u="none" kern="1200" dirty="0" smtClean="0"/>
            <a:t>Courses d'évitements vers l'Av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0" u="none" kern="1200" dirty="0" smtClean="0"/>
            <a:t>Passes sans pression défensive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u="none" kern="1200" dirty="0" smtClean="0"/>
            <a:t> = Prise d’informations sur les partenaires avec facilité</a:t>
          </a:r>
          <a:r>
            <a:rPr lang="fr-FR" sz="1600" b="0" i="0" u="none" kern="1200" dirty="0" smtClean="0"/>
            <a:t>.  </a:t>
          </a:r>
          <a:br>
            <a:rPr lang="fr-FR" sz="1600" b="0" i="0" u="none" kern="1200" dirty="0" smtClean="0"/>
          </a:br>
          <a:r>
            <a:rPr lang="fr-FR" sz="1400" b="1" i="1" u="sng" kern="1200" dirty="0" smtClean="0"/>
            <a:t>Contenus</a:t>
          </a:r>
          <a:r>
            <a:rPr lang="fr-FR" sz="1400" b="0" i="0" u="none" kern="1200" dirty="0" smtClean="0"/>
            <a:t>: 1c1 avec contre pied et débordement, 2c1 espaces larges, Passes à la main et au pied, CP tombé (Drop).</a:t>
          </a:r>
          <a:endParaRPr lang="fr-FR" sz="1600" b="0" kern="1200" dirty="0"/>
        </a:p>
      </dsp:txBody>
      <dsp:txXfrm rot="5400000">
        <a:off x="4001573" y="435082"/>
        <a:ext cx="1421104" cy="70349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3E44A2-6302-44CD-8AE2-FBABE3359D91}">
      <dsp:nvSpPr>
        <dsp:cNvPr id="0" name=""/>
        <dsp:cNvSpPr/>
      </dsp:nvSpPr>
      <dsp:spPr>
        <a:xfrm rot="5400000">
          <a:off x="-251310" y="512555"/>
          <a:ext cx="1536978" cy="1075884"/>
        </a:xfrm>
        <a:prstGeom prst="chevron">
          <a:avLst/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Niveau</a:t>
          </a:r>
          <a:r>
            <a:rPr lang="fr-FR" sz="1600" kern="1200" dirty="0" smtClean="0"/>
            <a:t> </a:t>
          </a:r>
          <a:r>
            <a:rPr lang="fr-FR" sz="1600" b="1" kern="1200" dirty="0" smtClean="0"/>
            <a:t>2</a:t>
          </a:r>
          <a:endParaRPr lang="fr-FR" sz="1600" b="1" kern="1200" dirty="0"/>
        </a:p>
      </dsp:txBody>
      <dsp:txXfrm rot="5400000">
        <a:off x="-251310" y="512555"/>
        <a:ext cx="1536978" cy="1075884"/>
      </dsp:txXfrm>
    </dsp:sp>
    <dsp:sp modelId="{CBCD868A-BA87-4137-A4F6-F4EAD926CF57}">
      <dsp:nvSpPr>
        <dsp:cNvPr id="0" name=""/>
        <dsp:cNvSpPr/>
      </dsp:nvSpPr>
      <dsp:spPr>
        <a:xfrm rot="5400000">
          <a:off x="3861616" y="-2807636"/>
          <a:ext cx="1522840" cy="72367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i="0" u="none" kern="1200" dirty="0" smtClean="0"/>
            <a:t>"</a:t>
          </a:r>
          <a:r>
            <a:rPr lang="fr-FR" sz="2800" b="1" i="0" u="none" kern="1200" dirty="0" smtClean="0"/>
            <a:t>Toucher-passer</a:t>
          </a:r>
          <a:r>
            <a:rPr lang="fr-FR" sz="1600" b="1" i="0" u="none" kern="1200" dirty="0" smtClean="0"/>
            <a:t>"  adapté  </a:t>
          </a:r>
          <a:r>
            <a:rPr lang="fr-FR" sz="1400" b="1" i="0" u="none" kern="1200" dirty="0" smtClean="0"/>
            <a:t>(4 c 4, 5 c 5)</a:t>
          </a:r>
          <a:endParaRPr lang="fr-FR" sz="1200" b="0" i="1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i="0" u="none" kern="1200" dirty="0" smtClean="0"/>
            <a:t>(La balle peut toucher le sol)</a:t>
          </a:r>
          <a:r>
            <a:rPr lang="fr-FR" sz="1400" b="0" i="0" u="none" kern="1200" dirty="0" smtClean="0"/>
            <a:t/>
          </a:r>
          <a:br>
            <a:rPr lang="fr-FR" sz="1400" b="0" i="0" u="none" kern="1200" dirty="0" smtClean="0"/>
          </a:br>
          <a:r>
            <a:rPr lang="fr-FR" sz="1400" b="1" i="1" u="none" kern="1200" dirty="0" smtClean="0"/>
            <a:t/>
          </a:r>
          <a:br>
            <a:rPr lang="fr-FR" sz="1400" b="1" i="1" u="none" kern="1200" dirty="0" smtClean="0"/>
          </a:br>
          <a:r>
            <a:rPr lang="fr-FR" sz="1400" b="1" i="1" u="none" kern="1200" dirty="0" smtClean="0"/>
            <a:t>Rééquilibrer R.O avec Avantage à l'ATT  dans des phases de plein mouvement.</a:t>
          </a:r>
          <a:endParaRPr lang="fr-FR" sz="1400" kern="1200" dirty="0"/>
        </a:p>
      </dsp:txBody>
      <dsp:txXfrm rot="5400000">
        <a:off x="3861616" y="-2807636"/>
        <a:ext cx="1522840" cy="7236770"/>
      </dsp:txXfrm>
    </dsp:sp>
    <dsp:sp modelId="{104DE20D-C837-44B4-A8CA-690019AE63B0}">
      <dsp:nvSpPr>
        <dsp:cNvPr id="0" name=""/>
        <dsp:cNvSpPr/>
      </dsp:nvSpPr>
      <dsp:spPr>
        <a:xfrm rot="5400000">
          <a:off x="-251310" y="2046870"/>
          <a:ext cx="1536978" cy="1075884"/>
        </a:xfrm>
        <a:prstGeom prst="chevron">
          <a:avLst/>
        </a:prstGeom>
        <a:solidFill>
          <a:srgbClr val="FFC000">
            <a:alpha val="70000"/>
          </a:srgb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Règles</a:t>
          </a:r>
          <a:endParaRPr lang="fr-FR" sz="1600" b="1" kern="1200" dirty="0"/>
        </a:p>
      </dsp:txBody>
      <dsp:txXfrm rot="5400000">
        <a:off x="-251310" y="2046870"/>
        <a:ext cx="1536978" cy="1075884"/>
      </dsp:txXfrm>
    </dsp:sp>
    <dsp:sp modelId="{10DA1ACD-1C48-474A-9397-F50B2437BA6D}">
      <dsp:nvSpPr>
        <dsp:cNvPr id="0" name=""/>
        <dsp:cNvSpPr/>
      </dsp:nvSpPr>
      <dsp:spPr>
        <a:xfrm rot="5400000">
          <a:off x="3974158" y="-1261016"/>
          <a:ext cx="1315640" cy="71537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u="none" kern="1200" dirty="0" smtClean="0"/>
            <a:t>Rééquilibrage progressif</a:t>
          </a:r>
          <a:r>
            <a:rPr lang="fr-FR" sz="1600" b="0" i="0" u="none" kern="1200" dirty="0" smtClean="0"/>
            <a:t> </a:t>
          </a:r>
          <a:r>
            <a:rPr lang="fr-FR" sz="1600" b="1" i="0" u="none" kern="1200" dirty="0" smtClean="0"/>
            <a:t>du R-O</a:t>
          </a:r>
          <a:r>
            <a:rPr lang="fr-FR" sz="1600" b="0" i="0" u="none" kern="1200" dirty="0" smtClean="0"/>
            <a:t> par la </a:t>
          </a:r>
          <a:r>
            <a:rPr lang="fr-FR" sz="1600" b="1" i="0" u="sng" kern="1200" dirty="0" smtClean="0">
              <a:solidFill>
                <a:srgbClr val="FF0000"/>
              </a:solidFill>
            </a:rPr>
            <a:t>règle de l'en-avant</a:t>
          </a:r>
          <a:r>
            <a:rPr lang="fr-FR" sz="1600" b="0" i="0" u="sng" kern="1200" dirty="0" smtClean="0">
              <a:solidFill>
                <a:srgbClr val="FF0000"/>
              </a:solidFill>
            </a:rPr>
            <a:t> </a:t>
          </a:r>
          <a:r>
            <a:rPr lang="fr-FR" sz="1600" b="0" i="0" u="none" kern="1200" dirty="0" smtClean="0"/>
            <a:t>mais lors du « </a:t>
          </a:r>
          <a:r>
            <a:rPr lang="fr-FR" sz="1600" b="1" i="0" u="none" kern="1200" dirty="0" smtClean="0"/>
            <a:t>touché»</a:t>
          </a:r>
          <a:r>
            <a:rPr lang="fr-FR" sz="1600" b="0" i="0" u="none" kern="1200" dirty="0" smtClean="0"/>
            <a:t>:</a:t>
          </a:r>
          <a:endParaRPr lang="fr-FR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1" u="none" kern="1200" dirty="0" smtClean="0"/>
            <a:t>3" pour faire la passe.</a:t>
          </a:r>
          <a:endParaRPr lang="fr-FR" sz="1600" b="0" i="1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1" u="none" kern="1200" dirty="0" smtClean="0"/>
            <a:t> la balle peut toucher le sol pendant la passe. </a:t>
          </a:r>
          <a:endParaRPr lang="fr-FR" sz="1600" b="0" i="1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1" u="none" kern="1200" dirty="0" smtClean="0"/>
            <a:t> Hors jeu sur jeu au pied. </a:t>
          </a:r>
          <a:endParaRPr lang="fr-FR" sz="1600" b="0" i="1" kern="1200" dirty="0"/>
        </a:p>
      </dsp:txBody>
      <dsp:txXfrm rot="5400000">
        <a:off x="3974158" y="-1261016"/>
        <a:ext cx="1315640" cy="7153715"/>
      </dsp:txXfrm>
    </dsp:sp>
    <dsp:sp modelId="{455FD02E-481F-4890-AE72-CAB12531E9CE}">
      <dsp:nvSpPr>
        <dsp:cNvPr id="0" name=""/>
        <dsp:cNvSpPr/>
      </dsp:nvSpPr>
      <dsp:spPr>
        <a:xfrm rot="5400000">
          <a:off x="-251310" y="3788410"/>
          <a:ext cx="1536978" cy="1075884"/>
        </a:xfrm>
        <a:prstGeom prst="chevron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kern="1200" dirty="0" smtClean="0"/>
            <a:t>Apprentissages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 dirty="0"/>
        </a:p>
      </dsp:txBody>
      <dsp:txXfrm rot="5400000">
        <a:off x="-251310" y="3788410"/>
        <a:ext cx="1536978" cy="1075884"/>
      </dsp:txXfrm>
    </dsp:sp>
    <dsp:sp modelId="{1BA02DA2-FD1C-4CCC-AE85-18DA9D75F83B}">
      <dsp:nvSpPr>
        <dsp:cNvPr id="0" name=""/>
        <dsp:cNvSpPr/>
      </dsp:nvSpPr>
      <dsp:spPr>
        <a:xfrm rot="5400000">
          <a:off x="3766933" y="520548"/>
          <a:ext cx="1730090" cy="70736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1" u="none" kern="1200" dirty="0" smtClean="0">
              <a:solidFill>
                <a:srgbClr val="0070C0"/>
              </a:solidFill>
            </a:rPr>
            <a:t>La priorité est donnée à la prise d'informations</a:t>
          </a:r>
          <a:r>
            <a:rPr lang="fr-FR" sz="1600" b="0" i="1" u="none" kern="1200" dirty="0" smtClean="0">
              <a:solidFill>
                <a:srgbClr val="0070C0"/>
              </a:solidFill>
            </a:rPr>
            <a:t> </a:t>
          </a:r>
          <a:r>
            <a:rPr lang="fr-FR" sz="1600" b="0" i="0" u="none" kern="1200" dirty="0" smtClean="0"/>
            <a:t>.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u="none" kern="1200" dirty="0" smtClean="0"/>
            <a:t>Courses de replacement et de soutien au porteur </a:t>
          </a:r>
          <a:r>
            <a:rPr lang="fr-FR" sz="1600" b="0" i="0" u="none" kern="1200" dirty="0" smtClean="0"/>
            <a:t>(PB). 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0" u="none" kern="1200" dirty="0" smtClean="0"/>
            <a:t>L'attaquant</a:t>
          </a:r>
          <a:r>
            <a:rPr lang="fr-FR" sz="1600" b="1" i="0" u="none" kern="1200" dirty="0" smtClean="0"/>
            <a:t> avance </a:t>
          </a:r>
          <a:r>
            <a:rPr lang="fr-FR" sz="1600" b="0" i="0" u="none" kern="1200" dirty="0" smtClean="0"/>
            <a:t>pour être soutenu par ses partenaires. 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1" u="none" kern="1200" dirty="0" smtClean="0"/>
            <a:t>Le faible niveau de contact permet  à l'ATT de prendre le temps de s'informer.</a:t>
          </a:r>
          <a:endParaRPr lang="fr-FR" sz="1600" i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0" u="none" kern="1200" dirty="0" smtClean="0"/>
            <a:t> </a:t>
          </a:r>
          <a:r>
            <a:rPr lang="fr-FR" sz="1600" b="1" i="0" u="sng" kern="1200" dirty="0" smtClean="0"/>
            <a:t>Contenus</a:t>
          </a:r>
          <a:r>
            <a:rPr lang="fr-FR" sz="1600" b="1" i="0" u="none" kern="1200" dirty="0" smtClean="0"/>
            <a:t>: 1c1, 2c1 espaces larges et réduits. </a:t>
          </a:r>
          <a:r>
            <a:rPr lang="fr-FR" sz="1600" b="0" i="0" u="none" kern="1200" dirty="0" smtClean="0"/>
            <a:t>Passes à la main et au pied, Coup de Pied tombé (pour l'engagement)</a:t>
          </a:r>
          <a:endParaRPr lang="fr-FR" sz="1600" kern="1200" dirty="0"/>
        </a:p>
      </dsp:txBody>
      <dsp:txXfrm rot="5400000">
        <a:off x="3766933" y="520548"/>
        <a:ext cx="1730090" cy="707366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3E44A2-6302-44CD-8AE2-FBABE3359D91}">
      <dsp:nvSpPr>
        <dsp:cNvPr id="0" name=""/>
        <dsp:cNvSpPr/>
      </dsp:nvSpPr>
      <dsp:spPr>
        <a:xfrm rot="5400000">
          <a:off x="-228320" y="298674"/>
          <a:ext cx="1574404" cy="1102083"/>
        </a:xfrm>
        <a:prstGeom prst="chevron">
          <a:avLst/>
        </a:prstGeom>
        <a:solidFill>
          <a:srgbClr val="00B050">
            <a:alpha val="90000"/>
          </a:srgb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Niveau 3</a:t>
          </a:r>
          <a:endParaRPr lang="fr-FR" sz="1600" b="1" kern="1200" dirty="0"/>
        </a:p>
      </dsp:txBody>
      <dsp:txXfrm rot="5400000">
        <a:off x="-228320" y="298674"/>
        <a:ext cx="1574404" cy="1102083"/>
      </dsp:txXfrm>
    </dsp:sp>
    <dsp:sp modelId="{CBCD868A-BA87-4137-A4F6-F4EAD926CF57}">
      <dsp:nvSpPr>
        <dsp:cNvPr id="0" name=""/>
        <dsp:cNvSpPr/>
      </dsp:nvSpPr>
      <dsp:spPr>
        <a:xfrm rot="5400000">
          <a:off x="4108252" y="-2934078"/>
          <a:ext cx="1113040" cy="70764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b="1" i="0" u="none" kern="1200" dirty="0" smtClean="0"/>
            <a:t>"Toucher-Passer" </a:t>
          </a:r>
          <a:r>
            <a:rPr lang="fr-FR" b="0" i="1" u="none" kern="1200" dirty="0" smtClean="0"/>
            <a:t>(en 4c4 , 5c5)</a:t>
          </a:r>
          <a:br>
            <a:rPr lang="fr-FR" b="0" i="1" u="none" kern="1200" dirty="0" smtClean="0"/>
          </a:br>
          <a:r>
            <a:rPr lang="fr-FR" b="0" i="1" u="none" kern="1200" dirty="0" smtClean="0"/>
            <a:t>Rééquilibrer  le R.O avec  avantage à l’Attaque</a:t>
          </a:r>
          <a:r>
            <a:rPr lang="fr-FR" b="1" i="0" u="none" kern="1200" dirty="0" smtClean="0"/>
            <a:t>.</a:t>
          </a:r>
          <a:endParaRPr lang="fr-FR" sz="1200" b="0" i="1" kern="1200" dirty="0"/>
        </a:p>
      </dsp:txBody>
      <dsp:txXfrm rot="5400000">
        <a:off x="4108252" y="-2934078"/>
        <a:ext cx="1113040" cy="7076412"/>
      </dsp:txXfrm>
    </dsp:sp>
    <dsp:sp modelId="{104DE20D-C837-44B4-A8CA-690019AE63B0}">
      <dsp:nvSpPr>
        <dsp:cNvPr id="0" name=""/>
        <dsp:cNvSpPr/>
      </dsp:nvSpPr>
      <dsp:spPr>
        <a:xfrm rot="5400000">
          <a:off x="-228320" y="2034912"/>
          <a:ext cx="1574404" cy="1102083"/>
        </a:xfrm>
        <a:prstGeom prst="chevron">
          <a:avLst/>
        </a:prstGeom>
        <a:solidFill>
          <a:srgbClr val="00B050">
            <a:alpha val="70000"/>
          </a:srgb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Règles</a:t>
          </a:r>
          <a:endParaRPr lang="fr-FR" sz="1600" b="1" kern="1200" dirty="0"/>
        </a:p>
      </dsp:txBody>
      <dsp:txXfrm rot="5400000">
        <a:off x="-228320" y="2034912"/>
        <a:ext cx="1574404" cy="1102083"/>
      </dsp:txXfrm>
    </dsp:sp>
    <dsp:sp modelId="{10DA1ACD-1C48-474A-9397-F50B2437BA6D}">
      <dsp:nvSpPr>
        <dsp:cNvPr id="0" name=""/>
        <dsp:cNvSpPr/>
      </dsp:nvSpPr>
      <dsp:spPr>
        <a:xfrm rot="5400000">
          <a:off x="3835281" y="-1237644"/>
          <a:ext cx="1676800" cy="70961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u="none" kern="1200" dirty="0" smtClean="0"/>
            <a:t>Rééquilibrage progressif du R-O</a:t>
          </a:r>
          <a:r>
            <a:rPr lang="fr-FR" sz="1600" b="0" i="0" u="none" kern="1200" dirty="0" smtClean="0"/>
            <a:t> par la nécessité pour l'ATT de faire :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u="none" kern="1200" dirty="0" smtClean="0">
              <a:solidFill>
                <a:srgbClr val="FF0000"/>
              </a:solidFill>
            </a:rPr>
            <a:t>la passe en Arrière,</a:t>
          </a:r>
          <a:r>
            <a:rPr lang="fr-FR" sz="1600" b="1" i="0" u="none" kern="1200" dirty="0" smtClean="0"/>
            <a:t> sans que le ballon ne touche le sol après le touché</a:t>
          </a:r>
          <a:r>
            <a:rPr lang="fr-FR" sz="1600" b="0" i="0" u="none" kern="1200" dirty="0" smtClean="0"/>
            <a:t>. 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0" u="none" kern="1200" dirty="0" smtClean="0"/>
            <a:t>Hors jeu sur jeu au pied. 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0" u="none" kern="1200" dirty="0" smtClean="0"/>
            <a:t>Règle des 3" pour faire la passe.</a:t>
          </a:r>
          <a:endParaRPr lang="fr-FR" sz="1600" kern="1200" dirty="0"/>
        </a:p>
      </dsp:txBody>
      <dsp:txXfrm rot="5400000">
        <a:off x="3835281" y="-1237644"/>
        <a:ext cx="1676800" cy="7096155"/>
      </dsp:txXfrm>
    </dsp:sp>
    <dsp:sp modelId="{455FD02E-481F-4890-AE72-CAB12531E9CE}">
      <dsp:nvSpPr>
        <dsp:cNvPr id="0" name=""/>
        <dsp:cNvSpPr/>
      </dsp:nvSpPr>
      <dsp:spPr>
        <a:xfrm rot="5400000">
          <a:off x="-228320" y="3759029"/>
          <a:ext cx="1574404" cy="1102083"/>
        </a:xfrm>
        <a:prstGeom prst="chevron">
          <a:avLst/>
        </a:prstGeom>
        <a:solidFill>
          <a:srgbClr val="00B050">
            <a:alpha val="50000"/>
          </a:srgb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kern="1200" dirty="0" smtClean="0"/>
            <a:t>Apprentissages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 dirty="0"/>
        </a:p>
      </dsp:txBody>
      <dsp:txXfrm rot="5400000">
        <a:off x="-228320" y="3759029"/>
        <a:ext cx="1574404" cy="1102083"/>
      </dsp:txXfrm>
    </dsp:sp>
    <dsp:sp modelId="{1BA02DA2-FD1C-4CCC-AE85-18DA9D75F83B}">
      <dsp:nvSpPr>
        <dsp:cNvPr id="0" name=""/>
        <dsp:cNvSpPr/>
      </dsp:nvSpPr>
      <dsp:spPr>
        <a:xfrm rot="5400000">
          <a:off x="3847403" y="531910"/>
          <a:ext cx="1652557" cy="70052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u="none" kern="1200" dirty="0" smtClean="0"/>
            <a:t>Passes de meilleurs qualités</a:t>
          </a:r>
          <a:r>
            <a:rPr lang="fr-FR" sz="1600" b="0" i="0" u="none" kern="1200" dirty="0" smtClean="0"/>
            <a:t> et les distances entre joueurs se structurent en fonction de la défense. 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0" u="none" kern="1200" dirty="0" smtClean="0"/>
            <a:t> La </a:t>
          </a:r>
          <a:r>
            <a:rPr lang="fr-FR" sz="1600" b="1" i="0" u="none" kern="1200" dirty="0" smtClean="0"/>
            <a:t>prise d'informations</a:t>
          </a:r>
          <a:r>
            <a:rPr lang="fr-FR" sz="1600" b="0" i="0" u="none" kern="1200" dirty="0" smtClean="0"/>
            <a:t> s'affine et la vitesse des courses augmente.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0" u="none" kern="1200" dirty="0" smtClean="0"/>
            <a:t> L'organisation </a:t>
          </a:r>
          <a:r>
            <a:rPr lang="fr-FR" sz="1600" b="1" i="0" u="none" kern="1200" dirty="0" smtClean="0"/>
            <a:t>défensive en rideau</a:t>
          </a:r>
          <a:r>
            <a:rPr lang="fr-FR" sz="1600" b="0" i="0" u="none" kern="1200" dirty="0" smtClean="0"/>
            <a:t> devient nécessaire. 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u="sng" kern="1200" dirty="0" smtClean="0"/>
            <a:t>Contenus</a:t>
          </a:r>
          <a:r>
            <a:rPr lang="fr-FR" sz="1600" b="1" i="0" u="none" kern="1200" dirty="0" smtClean="0"/>
            <a:t>: </a:t>
          </a:r>
          <a:r>
            <a:rPr lang="fr-FR" sz="1600" b="0" i="0" u="none" kern="1200" dirty="0" smtClean="0"/>
            <a:t>1c1, 2c1</a:t>
          </a:r>
          <a:r>
            <a:rPr lang="fr-FR" sz="1600" b="1" i="0" u="none" kern="1200" dirty="0" smtClean="0"/>
            <a:t>, 2c2, Défense en ligne , courses de  replacement et de soutien . redoublées. </a:t>
          </a:r>
          <a:r>
            <a:rPr lang="fr-FR" sz="1600" b="0" i="0" u="none" kern="1200" dirty="0" smtClean="0"/>
            <a:t>Passes à la main et au pied.</a:t>
          </a:r>
          <a:endParaRPr lang="fr-FR" sz="1600" kern="1200" dirty="0"/>
        </a:p>
      </dsp:txBody>
      <dsp:txXfrm rot="5400000">
        <a:off x="3847403" y="531910"/>
        <a:ext cx="1652557" cy="700527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3E44A2-6302-44CD-8AE2-FBABE3359D91}">
      <dsp:nvSpPr>
        <dsp:cNvPr id="0" name=""/>
        <dsp:cNvSpPr/>
      </dsp:nvSpPr>
      <dsp:spPr>
        <a:xfrm rot="5400000">
          <a:off x="-228320" y="298674"/>
          <a:ext cx="1574404" cy="1102083"/>
        </a:xfrm>
        <a:prstGeom prst="chevron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chemeClr val="tx1"/>
              </a:solidFill>
            </a:rPr>
            <a:t>Niveau 4</a:t>
          </a:r>
          <a:endParaRPr lang="fr-FR" sz="1800" b="1" kern="1200" dirty="0">
            <a:solidFill>
              <a:schemeClr val="tx1"/>
            </a:solidFill>
          </a:endParaRPr>
        </a:p>
      </dsp:txBody>
      <dsp:txXfrm rot="5400000">
        <a:off x="-228320" y="298674"/>
        <a:ext cx="1574404" cy="1102083"/>
      </dsp:txXfrm>
    </dsp:sp>
    <dsp:sp modelId="{CBCD868A-BA87-4137-A4F6-F4EAD926CF57}">
      <dsp:nvSpPr>
        <dsp:cNvPr id="0" name=""/>
        <dsp:cNvSpPr/>
      </dsp:nvSpPr>
      <dsp:spPr>
        <a:xfrm rot="5400000">
          <a:off x="4108252" y="-2934078"/>
          <a:ext cx="1113040" cy="70764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b="1" i="0" u="none" kern="1200" dirty="0" smtClean="0"/>
            <a:t>"Toucher- Contester" </a:t>
          </a:r>
          <a:r>
            <a:rPr lang="fr-FR" b="0" i="1" u="none" kern="1200" dirty="0" smtClean="0"/>
            <a:t>(en 4c4 , 5c5)</a:t>
          </a:r>
          <a:br>
            <a:rPr lang="fr-FR" b="0" i="1" u="none" kern="1200" dirty="0" smtClean="0"/>
          </a:br>
          <a:r>
            <a:rPr lang="fr-FR" b="0" i="1" u="none" kern="1200" dirty="0" smtClean="0"/>
            <a:t>Rééquilibrer  le R.O avec  égalité entre ATT et DEF</a:t>
          </a:r>
          <a:r>
            <a:rPr lang="fr-FR" b="1" i="0" u="none" kern="1200" dirty="0" smtClean="0"/>
            <a:t>.</a:t>
          </a:r>
          <a:endParaRPr lang="fr-FR" sz="1200" b="0" i="1" kern="1200" dirty="0"/>
        </a:p>
      </dsp:txBody>
      <dsp:txXfrm rot="5400000">
        <a:off x="4108252" y="-2934078"/>
        <a:ext cx="1113040" cy="7076412"/>
      </dsp:txXfrm>
    </dsp:sp>
    <dsp:sp modelId="{104DE20D-C837-44B4-A8CA-690019AE63B0}">
      <dsp:nvSpPr>
        <dsp:cNvPr id="0" name=""/>
        <dsp:cNvSpPr/>
      </dsp:nvSpPr>
      <dsp:spPr>
        <a:xfrm rot="5400000">
          <a:off x="-193329" y="2064968"/>
          <a:ext cx="1574404" cy="1102083"/>
        </a:xfrm>
        <a:prstGeom prst="chevron">
          <a:avLst/>
        </a:prstGeom>
        <a:solidFill>
          <a:srgbClr val="FFFF00">
            <a:alpha val="70000"/>
          </a:srgb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chemeClr val="tx1"/>
              </a:solidFill>
            </a:rPr>
            <a:t>Règles</a:t>
          </a:r>
          <a:endParaRPr lang="fr-FR" sz="1800" b="1" kern="1200" dirty="0">
            <a:solidFill>
              <a:schemeClr val="tx1"/>
            </a:solidFill>
          </a:endParaRPr>
        </a:p>
      </dsp:txBody>
      <dsp:txXfrm rot="5400000">
        <a:off x="-193329" y="2064968"/>
        <a:ext cx="1574404" cy="1102083"/>
      </dsp:txXfrm>
    </dsp:sp>
    <dsp:sp modelId="{10DA1ACD-1C48-474A-9397-F50B2437BA6D}">
      <dsp:nvSpPr>
        <dsp:cNvPr id="0" name=""/>
        <dsp:cNvSpPr/>
      </dsp:nvSpPr>
      <dsp:spPr>
        <a:xfrm rot="5400000">
          <a:off x="3835281" y="-1237644"/>
          <a:ext cx="1676800" cy="70961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b="0" u="none" kern="1200" dirty="0"/>
            <a:t>Rééquilibrage fort du R.O </a:t>
          </a:r>
          <a:r>
            <a:rPr lang="fr-FR" sz="1800" b="1" u="sng" kern="1200" dirty="0"/>
            <a:t>par augmentation des droits en défense </a:t>
          </a:r>
          <a:r>
            <a:rPr lang="fr-FR" sz="1800" b="1" u="sng" kern="1200" dirty="0" smtClean="0"/>
            <a:t>.</a:t>
          </a:r>
          <a:endParaRPr lang="fr-F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/>
            <a:t> L’adversaire peut </a:t>
          </a:r>
          <a:r>
            <a:rPr lang="fr-FR" sz="1800" b="1" i="1" kern="1200" dirty="0" smtClean="0">
              <a:solidFill>
                <a:srgbClr val="FF0000"/>
              </a:solidFill>
            </a:rPr>
            <a:t>bloquer le P.B après le touché </a:t>
          </a:r>
          <a:r>
            <a:rPr lang="fr-FR" sz="1800" kern="1200" dirty="0" smtClean="0"/>
            <a:t>pour récupérer le ballon.</a:t>
          </a:r>
          <a:endParaRPr lang="fr-FR" sz="1800" kern="1200" dirty="0"/>
        </a:p>
      </dsp:txBody>
      <dsp:txXfrm rot="5400000">
        <a:off x="3835281" y="-1237644"/>
        <a:ext cx="1676800" cy="7096155"/>
      </dsp:txXfrm>
    </dsp:sp>
    <dsp:sp modelId="{455FD02E-481F-4890-AE72-CAB12531E9CE}">
      <dsp:nvSpPr>
        <dsp:cNvPr id="0" name=""/>
        <dsp:cNvSpPr/>
      </dsp:nvSpPr>
      <dsp:spPr>
        <a:xfrm rot="5400000">
          <a:off x="-228320" y="3759029"/>
          <a:ext cx="1574404" cy="1102083"/>
        </a:xfrm>
        <a:prstGeom prst="chevron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</a:rPr>
            <a:t>Apprentissages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 rot="5400000">
        <a:off x="-228320" y="3759029"/>
        <a:ext cx="1574404" cy="1102083"/>
      </dsp:txXfrm>
    </dsp:sp>
    <dsp:sp modelId="{1BA02DA2-FD1C-4CCC-AE85-18DA9D75F83B}">
      <dsp:nvSpPr>
        <dsp:cNvPr id="0" name=""/>
        <dsp:cNvSpPr/>
      </dsp:nvSpPr>
      <dsp:spPr>
        <a:xfrm rot="5400000">
          <a:off x="3847403" y="531910"/>
          <a:ext cx="1652557" cy="70052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i="0" u="none" kern="1200" dirty="0" smtClean="0"/>
            <a:t>Actions </a:t>
          </a:r>
          <a:r>
            <a:rPr lang="fr-FR" sz="1800" b="1" i="0" u="none" kern="1200" dirty="0" smtClean="0"/>
            <a:t>de lutte en 1c1 </a:t>
          </a:r>
          <a:r>
            <a:rPr lang="fr-FR" sz="1800" b="0" i="0" u="none" kern="1200" dirty="0" smtClean="0"/>
            <a:t>pour conserver ou récupérer le ballon.</a:t>
          </a:r>
          <a:endParaRPr lang="fr-FR" sz="14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i="0" u="none" kern="1200" dirty="0" smtClean="0"/>
            <a:t> </a:t>
          </a:r>
          <a:r>
            <a:rPr lang="fr-FR" sz="1800" b="1" i="0" u="none" kern="1200" dirty="0" smtClean="0"/>
            <a:t>Le soutien</a:t>
          </a:r>
          <a:r>
            <a:rPr lang="fr-FR" sz="1800" b="0" i="0" u="none" kern="1200" dirty="0" smtClean="0"/>
            <a:t> doit intervenir rapidement (3") pour aider le P.O. </a:t>
          </a:r>
          <a:endParaRPr lang="fr-F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1" i="0" u="sng" kern="1200" dirty="0" smtClean="0"/>
            <a:t>Contenus</a:t>
          </a:r>
          <a:r>
            <a:rPr lang="fr-FR" sz="1800" b="1" i="0" u="none" kern="1200" dirty="0" smtClean="0"/>
            <a:t>: </a:t>
          </a:r>
          <a:r>
            <a:rPr lang="fr-FR" sz="1800" b="0" i="0" u="none" kern="1200" dirty="0" smtClean="0"/>
            <a:t>1c1, 2c1, 2c2</a:t>
          </a:r>
          <a:r>
            <a:rPr lang="fr-FR" sz="1800" b="1" i="0" u="none" kern="1200" dirty="0" smtClean="0"/>
            <a:t>, Lutte 1c1 avec Ballon, </a:t>
          </a:r>
          <a:r>
            <a:rPr lang="fr-FR" sz="1800" b="0" i="0" u="none" kern="1200" dirty="0" smtClean="0"/>
            <a:t>Défense en ligne,</a:t>
          </a:r>
          <a:r>
            <a:rPr lang="fr-FR" sz="1800" b="1" i="0" u="none" kern="1200" dirty="0" smtClean="0"/>
            <a:t> Replacements , (passes redoublées, croisées et au pied ).</a:t>
          </a:r>
          <a:endParaRPr lang="fr-FR" sz="1800" kern="1200" dirty="0"/>
        </a:p>
      </dsp:txBody>
      <dsp:txXfrm rot="5400000">
        <a:off x="3847403" y="531910"/>
        <a:ext cx="1652557" cy="700527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3E44A2-6302-44CD-8AE2-FBABE3359D91}">
      <dsp:nvSpPr>
        <dsp:cNvPr id="0" name=""/>
        <dsp:cNvSpPr/>
      </dsp:nvSpPr>
      <dsp:spPr>
        <a:xfrm rot="5400000">
          <a:off x="-215157" y="634054"/>
          <a:ext cx="1462125" cy="1023487"/>
        </a:xfrm>
        <a:prstGeom prst="chevron">
          <a:avLst/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Niveau 5</a:t>
          </a:r>
          <a:endParaRPr lang="fr-FR" sz="1600" b="1" kern="1200" dirty="0"/>
        </a:p>
      </dsp:txBody>
      <dsp:txXfrm rot="5400000">
        <a:off x="-215157" y="634054"/>
        <a:ext cx="1462125" cy="1023487"/>
      </dsp:txXfrm>
    </dsp:sp>
    <dsp:sp modelId="{CBCD868A-BA87-4137-A4F6-F4EAD926CF57}">
      <dsp:nvSpPr>
        <dsp:cNvPr id="0" name=""/>
        <dsp:cNvSpPr/>
      </dsp:nvSpPr>
      <dsp:spPr>
        <a:xfrm rot="5400000">
          <a:off x="3756280" y="-2677008"/>
          <a:ext cx="1730834" cy="71894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400" b="0" i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b="1" i="0" u="none" kern="1200" dirty="0" smtClean="0"/>
            <a:t>"Jeu au contact"</a:t>
          </a:r>
          <a:r>
            <a:rPr lang="fr-FR" sz="1400" b="1" i="0" u="none" kern="1200" dirty="0" smtClean="0"/>
            <a:t> (à 6c6,7c7)</a:t>
          </a:r>
          <a:br>
            <a:rPr lang="fr-FR" sz="1400" b="1" i="0" u="none" kern="1200" dirty="0" smtClean="0"/>
          </a:br>
          <a:r>
            <a:rPr lang="fr-FR" sz="1800" b="1" i="1" u="none" kern="1200" dirty="0" smtClean="0"/>
            <a:t>Rééquilibrage du R.O avec avantage à la défense.</a:t>
          </a:r>
          <a:r>
            <a:rPr lang="fr-FR" sz="1400" b="0" i="0" u="none" kern="1200" dirty="0" smtClean="0"/>
            <a:t/>
          </a:r>
          <a:br>
            <a:rPr lang="fr-FR" sz="1400" b="0" i="0" u="none" kern="1200" dirty="0" smtClean="0"/>
          </a:br>
          <a:r>
            <a:rPr lang="fr-FR" sz="1400" b="1" i="0" u="none" kern="1200" dirty="0" smtClean="0"/>
            <a:t>Alternance de Phases de plein mouvement et de Phases de fixation debout .</a:t>
          </a:r>
          <a:r>
            <a:rPr lang="fr-FR" sz="1400" b="0" i="0" u="none" kern="1200" dirty="0" smtClean="0"/>
            <a:t/>
          </a:r>
          <a:br>
            <a:rPr lang="fr-FR" sz="1400" b="0" i="0" u="none" kern="1200" dirty="0" smtClean="0"/>
          </a:br>
          <a:r>
            <a:rPr lang="fr-FR" sz="1400" b="0" i="0" u="none" kern="1200" dirty="0" smtClean="0"/>
            <a:t/>
          </a:r>
          <a:br>
            <a:rPr lang="fr-FR" sz="1400" b="0" i="0" u="none" kern="1200" dirty="0" smtClean="0"/>
          </a:br>
          <a:endParaRPr lang="fr-FR" sz="1400" b="0" i="1" kern="1200" dirty="0"/>
        </a:p>
      </dsp:txBody>
      <dsp:txXfrm rot="5400000">
        <a:off x="3756280" y="-2677008"/>
        <a:ext cx="1730834" cy="7189466"/>
      </dsp:txXfrm>
    </dsp:sp>
    <dsp:sp modelId="{104DE20D-C837-44B4-A8CA-690019AE63B0}">
      <dsp:nvSpPr>
        <dsp:cNvPr id="0" name=""/>
        <dsp:cNvSpPr/>
      </dsp:nvSpPr>
      <dsp:spPr>
        <a:xfrm rot="5400000">
          <a:off x="-215157" y="2246472"/>
          <a:ext cx="1462125" cy="1023487"/>
        </a:xfrm>
        <a:prstGeom prst="chevron">
          <a:avLst/>
        </a:prstGeom>
        <a:solidFill>
          <a:schemeClr val="accent2">
            <a:lumMod val="75000"/>
            <a:alpha val="7000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Règles</a:t>
          </a:r>
          <a:endParaRPr lang="fr-FR" sz="1600" b="1" kern="1200" dirty="0"/>
        </a:p>
      </dsp:txBody>
      <dsp:txXfrm rot="5400000">
        <a:off x="-215157" y="2246472"/>
        <a:ext cx="1462125" cy="1023487"/>
      </dsp:txXfrm>
    </dsp:sp>
    <dsp:sp modelId="{10DA1ACD-1C48-474A-9397-F50B2437BA6D}">
      <dsp:nvSpPr>
        <dsp:cNvPr id="0" name=""/>
        <dsp:cNvSpPr/>
      </dsp:nvSpPr>
      <dsp:spPr>
        <a:xfrm rot="5400000">
          <a:off x="3852095" y="-1084858"/>
          <a:ext cx="1557218" cy="71744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u="none" kern="1200" dirty="0" smtClean="0"/>
            <a:t>Nouveaux droits pour la DEF</a:t>
          </a:r>
          <a:r>
            <a:rPr lang="fr-FR" sz="1600" b="0" i="0" u="none" kern="1200" dirty="0" smtClean="0"/>
            <a:t>.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u="none" kern="1200" dirty="0" smtClean="0">
              <a:solidFill>
                <a:srgbClr val="FF0000"/>
              </a:solidFill>
            </a:rPr>
            <a:t>le droit au placage sur le PB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0" u="none" kern="1200" dirty="0" smtClean="0"/>
            <a:t> </a:t>
          </a:r>
          <a:r>
            <a:rPr lang="fr-FR" sz="1600" b="1" i="0" u="none" kern="1200" dirty="0" smtClean="0">
              <a:solidFill>
                <a:srgbClr val="FF0000"/>
              </a:solidFill>
            </a:rPr>
            <a:t>Récupération du ballon </a:t>
          </a:r>
          <a:r>
            <a:rPr lang="fr-FR" sz="1600" b="0" i="0" u="none" kern="1200" dirty="0" smtClean="0"/>
            <a:t>si ce dernier </a:t>
          </a:r>
          <a:r>
            <a:rPr lang="fr-FR" sz="1600" b="1" i="0" u="none" kern="1200" dirty="0" smtClean="0">
              <a:solidFill>
                <a:srgbClr val="FF0000"/>
              </a:solidFill>
            </a:rPr>
            <a:t>touche le sol après un contact</a:t>
          </a:r>
          <a:r>
            <a:rPr lang="fr-FR" sz="1600" b="1" i="0" u="none" kern="1200" dirty="0" smtClean="0"/>
            <a:t>.</a:t>
          </a:r>
          <a:endParaRPr lang="fr-FR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0" u="none" kern="1200" dirty="0" smtClean="0"/>
            <a:t> Règlement des phases de fixation en </a:t>
          </a:r>
          <a:r>
            <a:rPr lang="fr-FR" sz="1600" b="1" i="0" u="none" kern="1200" dirty="0" err="1" smtClean="0">
              <a:solidFill>
                <a:srgbClr val="FF0000"/>
              </a:solidFill>
            </a:rPr>
            <a:t>Mawl</a:t>
          </a:r>
          <a:r>
            <a:rPr lang="fr-FR" sz="1600" b="0" i="0" u="none" kern="1200" dirty="0" smtClean="0"/>
            <a:t> avec </a:t>
          </a:r>
          <a:r>
            <a:rPr lang="fr-FR" sz="1600" b="1" i="0" u="none" kern="1200" dirty="0" smtClean="0">
              <a:solidFill>
                <a:srgbClr val="FF0000"/>
              </a:solidFill>
            </a:rPr>
            <a:t>la ligne de Hors jeu</a:t>
          </a:r>
          <a:r>
            <a:rPr lang="fr-FR" sz="1600" b="0" i="0" u="none" kern="1200" dirty="0" smtClean="0"/>
            <a:t>. </a:t>
          </a:r>
          <a:endParaRPr lang="fr-FR" sz="1600" kern="1200" dirty="0"/>
        </a:p>
      </dsp:txBody>
      <dsp:txXfrm rot="5400000">
        <a:off x="3852095" y="-1084858"/>
        <a:ext cx="1557218" cy="7174405"/>
      </dsp:txXfrm>
    </dsp:sp>
    <dsp:sp modelId="{455FD02E-481F-4890-AE72-CAB12531E9CE}">
      <dsp:nvSpPr>
        <dsp:cNvPr id="0" name=""/>
        <dsp:cNvSpPr/>
      </dsp:nvSpPr>
      <dsp:spPr>
        <a:xfrm rot="5400000">
          <a:off x="-215157" y="3847632"/>
          <a:ext cx="1462125" cy="1023487"/>
        </a:xfrm>
        <a:prstGeom prst="chevron">
          <a:avLst/>
        </a:prstGeom>
        <a:solidFill>
          <a:schemeClr val="accent2">
            <a:lumMod val="75000"/>
            <a:alpha val="5000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Apprentissages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 rot="5400000">
        <a:off x="-215157" y="3847632"/>
        <a:ext cx="1462125" cy="1023487"/>
      </dsp:txXfrm>
    </dsp:sp>
    <dsp:sp modelId="{1BA02DA2-FD1C-4CCC-AE85-18DA9D75F83B}">
      <dsp:nvSpPr>
        <dsp:cNvPr id="0" name=""/>
        <dsp:cNvSpPr/>
      </dsp:nvSpPr>
      <dsp:spPr>
        <a:xfrm rot="5400000">
          <a:off x="3863353" y="562241"/>
          <a:ext cx="1534704" cy="70825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2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i="0" u="none" kern="1200" dirty="0" smtClean="0"/>
            <a:t>Augmentation de la charge physique dans l’acte défensif</a:t>
          </a:r>
          <a:r>
            <a:rPr lang="fr-FR" sz="1400" b="0" i="0" u="none" kern="1200" dirty="0" smtClean="0"/>
            <a:t> </a:t>
          </a:r>
          <a:r>
            <a:rPr lang="fr-FR" sz="1200" b="0" i="0" u="none" kern="1200" dirty="0" smtClean="0"/>
            <a:t>avec </a:t>
          </a:r>
          <a:r>
            <a:rPr lang="fr-FR" sz="1400" b="1" i="0" u="none" kern="1200" dirty="0" smtClean="0"/>
            <a:t>le plaquage </a:t>
          </a:r>
          <a:r>
            <a:rPr lang="fr-FR" sz="1200" b="0" i="0" u="none" kern="1200" dirty="0" smtClean="0"/>
            <a:t>du P.B.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0" i="0" u="none" kern="1200" dirty="0" smtClean="0"/>
            <a:t> </a:t>
          </a:r>
          <a:r>
            <a:rPr lang="fr-FR" sz="1400" b="0" i="0" u="none" kern="1200" dirty="0" smtClean="0"/>
            <a:t>Le P.B fait des</a:t>
          </a:r>
          <a:r>
            <a:rPr lang="fr-FR" sz="1400" b="1" i="0" u="none" kern="1200" dirty="0" smtClean="0"/>
            <a:t> passes au contact debout jusqu'au sol </a:t>
          </a:r>
          <a:r>
            <a:rPr lang="fr-FR" sz="1200" b="0" i="0" u="none" kern="1200" dirty="0" smtClean="0"/>
            <a:t>. </a:t>
          </a:r>
          <a:endParaRPr lang="fr-FR" sz="12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i="0" u="none" kern="1200" dirty="0" smtClean="0"/>
            <a:t>Les soutiens  s'adaptent au choix du P.B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1" i="0" u="sng" kern="1200" dirty="0" smtClean="0"/>
            <a:t>Contenus</a:t>
          </a:r>
          <a:r>
            <a:rPr lang="fr-FR" sz="1200" b="0" i="0" u="none" kern="1200" dirty="0" smtClean="0"/>
            <a:t> : Défendre en  </a:t>
          </a:r>
          <a:r>
            <a:rPr lang="fr-FR" sz="1200" b="1" i="0" u="none" kern="1200" dirty="0" smtClean="0"/>
            <a:t>plaquant en toute sécurité,  lutter au contact, c </a:t>
          </a:r>
          <a:r>
            <a:rPr lang="fr-FR" sz="1200" b="1" i="0" u="none" kern="1200" dirty="0" err="1" smtClean="0"/>
            <a:t>onstruction</a:t>
          </a:r>
          <a:r>
            <a:rPr lang="fr-FR" sz="1200" b="1" i="0" u="none" kern="1200" dirty="0" smtClean="0"/>
            <a:t> du"Mawl" (ballon porté avec un partenaire contre un adversaire), soutien axial et latéral. </a:t>
          </a:r>
          <a:r>
            <a:rPr lang="fr-FR" sz="1200" b="0" i="0" u="none" kern="1200" dirty="0" smtClean="0"/>
            <a:t>Passes variées à la main et au pied.</a:t>
          </a:r>
          <a:endParaRPr lang="fr-FR" sz="1200" kern="1200" dirty="0"/>
        </a:p>
      </dsp:txBody>
      <dsp:txXfrm rot="5400000">
        <a:off x="3863353" y="562241"/>
        <a:ext cx="1534704" cy="708252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3E44A2-6302-44CD-8AE2-FBABE3359D91}">
      <dsp:nvSpPr>
        <dsp:cNvPr id="0" name=""/>
        <dsp:cNvSpPr/>
      </dsp:nvSpPr>
      <dsp:spPr>
        <a:xfrm rot="5400000">
          <a:off x="-215157" y="634054"/>
          <a:ext cx="1462125" cy="1023487"/>
        </a:xfrm>
        <a:prstGeom prst="chevron">
          <a:avLst/>
        </a:prstGeom>
        <a:solidFill>
          <a:srgbClr val="0070C0">
            <a:alpha val="90000"/>
          </a:srgb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Niveau 6</a:t>
          </a:r>
          <a:endParaRPr lang="fr-FR" sz="1600" b="1" kern="1200" dirty="0"/>
        </a:p>
      </dsp:txBody>
      <dsp:txXfrm rot="5400000">
        <a:off x="-215157" y="634054"/>
        <a:ext cx="1462125" cy="1023487"/>
      </dsp:txXfrm>
    </dsp:sp>
    <dsp:sp modelId="{CBCD868A-BA87-4137-A4F6-F4EAD926CF57}">
      <dsp:nvSpPr>
        <dsp:cNvPr id="0" name=""/>
        <dsp:cNvSpPr/>
      </dsp:nvSpPr>
      <dsp:spPr>
        <a:xfrm rot="5400000">
          <a:off x="3756280" y="-2677008"/>
          <a:ext cx="1730834" cy="71894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400" b="0" i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400" b="0" i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400" b="0" i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b="1" i="0" u="none" kern="1200" dirty="0" smtClean="0"/>
            <a:t>« Rugby à 7 »  </a:t>
          </a:r>
          <a:r>
            <a:rPr lang="fr-FR" sz="1400" b="1" i="0" u="none" kern="1200" dirty="0" smtClean="0"/>
            <a:t/>
          </a:r>
          <a:br>
            <a:rPr lang="fr-FR" sz="1400" b="1" i="0" u="none" kern="1200" dirty="0" smtClean="0"/>
          </a:br>
          <a:r>
            <a:rPr lang="fr-FR" sz="1400" b="0" i="0" u="none" kern="1200" dirty="0" smtClean="0"/>
            <a:t/>
          </a:r>
          <a:br>
            <a:rPr lang="fr-FR" sz="1400" b="0" i="0" u="none" kern="1200" dirty="0" smtClean="0"/>
          </a:br>
          <a:r>
            <a:rPr lang="fr-FR" sz="1400" b="0" i="0" u="none" kern="1200" dirty="0" smtClean="0"/>
            <a:t/>
          </a:r>
          <a:br>
            <a:rPr lang="fr-FR" sz="1400" b="0" i="0" u="none" kern="1200" dirty="0" smtClean="0"/>
          </a:br>
          <a:r>
            <a:rPr lang="fr-FR" sz="1400" b="0" i="0" u="none" kern="1200" dirty="0" smtClean="0"/>
            <a:t/>
          </a:r>
          <a:br>
            <a:rPr lang="fr-FR" sz="1400" b="0" i="0" u="none" kern="1200" dirty="0" smtClean="0"/>
          </a:br>
          <a:endParaRPr lang="fr-FR" sz="1400" b="0" i="1" kern="1200" dirty="0"/>
        </a:p>
      </dsp:txBody>
      <dsp:txXfrm rot="5400000">
        <a:off x="3756280" y="-2677008"/>
        <a:ext cx="1730834" cy="7189466"/>
      </dsp:txXfrm>
    </dsp:sp>
    <dsp:sp modelId="{104DE20D-C837-44B4-A8CA-690019AE63B0}">
      <dsp:nvSpPr>
        <dsp:cNvPr id="0" name=""/>
        <dsp:cNvSpPr/>
      </dsp:nvSpPr>
      <dsp:spPr>
        <a:xfrm rot="5400000">
          <a:off x="-215157" y="2246472"/>
          <a:ext cx="1462125" cy="1023487"/>
        </a:xfrm>
        <a:prstGeom prst="chevron">
          <a:avLst/>
        </a:prstGeom>
        <a:solidFill>
          <a:srgbClr val="0070C0">
            <a:alpha val="70000"/>
          </a:srgb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Règles</a:t>
          </a:r>
          <a:endParaRPr lang="fr-FR" sz="1600" b="1" kern="1200" dirty="0"/>
        </a:p>
      </dsp:txBody>
      <dsp:txXfrm rot="5400000">
        <a:off x="-215157" y="2246472"/>
        <a:ext cx="1462125" cy="1023487"/>
      </dsp:txXfrm>
    </dsp:sp>
    <dsp:sp modelId="{10DA1ACD-1C48-474A-9397-F50B2437BA6D}">
      <dsp:nvSpPr>
        <dsp:cNvPr id="0" name=""/>
        <dsp:cNvSpPr/>
      </dsp:nvSpPr>
      <dsp:spPr>
        <a:xfrm rot="5400000">
          <a:off x="3852095" y="-1084858"/>
          <a:ext cx="1557218" cy="71744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1" i="0" u="none" kern="1200" dirty="0" smtClean="0">
              <a:solidFill>
                <a:srgbClr val="FF0000"/>
              </a:solidFill>
            </a:rPr>
            <a:t>Règles  UNSS du « Rugby à 7 »</a:t>
          </a:r>
          <a:r>
            <a:rPr lang="fr-FR" sz="1400" b="1" i="0" u="none" kern="1200" dirty="0" smtClean="0">
              <a:solidFill>
                <a:srgbClr val="FF0000"/>
              </a:solidFill>
            </a:rPr>
            <a:t> </a:t>
          </a:r>
          <a:r>
            <a:rPr lang="fr-FR" sz="1400" b="0" i="0" u="none" kern="1200" dirty="0" smtClean="0"/>
            <a:t>avec un </a:t>
          </a:r>
          <a:r>
            <a:rPr lang="fr-FR" sz="1400" b="1" i="0" u="none" kern="1200" dirty="0" smtClean="0"/>
            <a:t>équilibre du rapport d'opposition avec de nouveaux droits du P.B (</a:t>
          </a:r>
          <a:r>
            <a:rPr lang="fr-FR" sz="1400" b="1" i="0" u="none" kern="1200" dirty="0" smtClean="0">
              <a:solidFill>
                <a:srgbClr val="FF0000"/>
              </a:solidFill>
            </a:rPr>
            <a:t>passage au sol</a:t>
          </a:r>
          <a:r>
            <a:rPr lang="fr-FR" sz="1400" b="1" i="0" u="none" kern="1200" dirty="0" smtClean="0"/>
            <a:t>)</a:t>
          </a:r>
          <a:r>
            <a:rPr lang="fr-FR" sz="1400" b="0" i="0" u="none" kern="1200" dirty="0" smtClean="0"/>
            <a:t>. Règlement des Phases statiques , des Fixations et de plein mouvement.</a:t>
          </a:r>
          <a:endParaRPr lang="fr-FR" sz="1400" kern="1200" dirty="0"/>
        </a:p>
      </dsp:txBody>
      <dsp:txXfrm rot="5400000">
        <a:off x="3852095" y="-1084858"/>
        <a:ext cx="1557218" cy="7174405"/>
      </dsp:txXfrm>
    </dsp:sp>
    <dsp:sp modelId="{455FD02E-481F-4890-AE72-CAB12531E9CE}">
      <dsp:nvSpPr>
        <dsp:cNvPr id="0" name=""/>
        <dsp:cNvSpPr/>
      </dsp:nvSpPr>
      <dsp:spPr>
        <a:xfrm rot="5400000">
          <a:off x="-215157" y="3847632"/>
          <a:ext cx="1462125" cy="1023487"/>
        </a:xfrm>
        <a:prstGeom prst="chevron">
          <a:avLst/>
        </a:prstGeom>
        <a:solidFill>
          <a:srgbClr val="0070C0">
            <a:alpha val="50000"/>
          </a:srgb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Apprentissages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 rot="5400000">
        <a:off x="-215157" y="3847632"/>
        <a:ext cx="1462125" cy="1023487"/>
      </dsp:txXfrm>
    </dsp:sp>
    <dsp:sp modelId="{1BA02DA2-FD1C-4CCC-AE85-18DA9D75F83B}">
      <dsp:nvSpPr>
        <dsp:cNvPr id="0" name=""/>
        <dsp:cNvSpPr/>
      </dsp:nvSpPr>
      <dsp:spPr>
        <a:xfrm rot="5400000">
          <a:off x="3863353" y="562241"/>
          <a:ext cx="1534704" cy="70825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i="0" u="none" kern="1200" dirty="0" smtClean="0"/>
            <a:t>Gestion de différents postes et rôles</a:t>
          </a:r>
          <a:r>
            <a:rPr lang="fr-FR" sz="1400" b="0" i="0" u="none" kern="1200" dirty="0" smtClean="0"/>
            <a:t> à partir des phases statiques et des fixations (</a:t>
          </a:r>
          <a:r>
            <a:rPr lang="fr-FR" sz="1400" b="1" i="0" u="none" kern="1200" dirty="0" err="1" smtClean="0"/>
            <a:t>Mawl</a:t>
          </a:r>
          <a:r>
            <a:rPr lang="fr-FR" sz="1400" b="1" i="0" u="none" kern="1200" dirty="0" smtClean="0"/>
            <a:t> et </a:t>
          </a:r>
          <a:r>
            <a:rPr lang="fr-FR" sz="1400" b="1" i="0" u="none" kern="1200" dirty="0" err="1" smtClean="0"/>
            <a:t>Ruck</a:t>
          </a:r>
          <a:r>
            <a:rPr lang="fr-FR" sz="1400" b="1" i="0" u="none" kern="1200" dirty="0" smtClean="0"/>
            <a:t>)</a:t>
          </a:r>
          <a:r>
            <a:rPr lang="fr-FR" sz="1400" b="0" i="0" u="none" kern="1200" dirty="0" smtClean="0"/>
            <a:t>. </a:t>
          </a:r>
          <a:r>
            <a:rPr lang="fr-FR" sz="1400" b="1" i="0" u="none" kern="1200" dirty="0" smtClean="0"/>
            <a:t>Engagement physique  important.     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i="0" u="none" kern="1200" dirty="0" smtClean="0"/>
            <a:t> </a:t>
          </a:r>
          <a:r>
            <a:rPr lang="fr-FR" sz="1400" b="1" i="0" u="sng" kern="1200" dirty="0" smtClean="0"/>
            <a:t>Contenus</a:t>
          </a:r>
          <a:r>
            <a:rPr lang="fr-FR" sz="1400" b="1" i="0" u="none" kern="1200" dirty="0" smtClean="0"/>
            <a:t>: Amélioration des formes de jeu à la main (déployé ou pénétrant) et au pied (rasant, up and </a:t>
          </a:r>
          <a:r>
            <a:rPr lang="fr-FR" sz="1400" b="1" i="0" u="none" kern="1200" dirty="0" err="1" smtClean="0"/>
            <a:t>under</a:t>
          </a:r>
          <a:r>
            <a:rPr lang="fr-FR" sz="1400" b="1" i="0" u="none" kern="1200" dirty="0" smtClean="0"/>
            <a:t> , dégagement) . Construction des </a:t>
          </a:r>
          <a:r>
            <a:rPr lang="fr-FR" sz="1400" b="1" i="0" u="none" kern="1200" dirty="0" err="1" smtClean="0"/>
            <a:t>Rucks</a:t>
          </a:r>
          <a:r>
            <a:rPr lang="fr-FR" sz="1400" b="1" i="0" u="none" kern="1200" dirty="0" smtClean="0"/>
            <a:t> ,</a:t>
          </a:r>
          <a:r>
            <a:rPr lang="fr-FR" sz="1400" b="0" i="0" u="none" kern="1200" dirty="0" smtClean="0"/>
            <a:t> des </a:t>
          </a:r>
          <a:r>
            <a:rPr lang="fr-FR" sz="1400" b="0" i="0" u="none" kern="1200" dirty="0" err="1" smtClean="0"/>
            <a:t>mawls</a:t>
          </a:r>
          <a:r>
            <a:rPr lang="fr-FR" sz="1400" b="0" i="0" u="none" kern="1200" dirty="0" smtClean="0"/>
            <a:t>, des </a:t>
          </a:r>
          <a:r>
            <a:rPr lang="fr-FR" sz="1400" b="0" i="0" u="none" kern="1200" dirty="0" err="1" smtClean="0"/>
            <a:t>mélées</a:t>
          </a:r>
          <a:r>
            <a:rPr lang="fr-FR" sz="1400" b="0" i="0" u="none" kern="1200" dirty="0" smtClean="0"/>
            <a:t>  et des touches.</a:t>
          </a:r>
          <a:endParaRPr lang="fr-FR" sz="1400" kern="1200" dirty="0"/>
        </a:p>
      </dsp:txBody>
      <dsp:txXfrm rot="5400000">
        <a:off x="3863353" y="562241"/>
        <a:ext cx="1534704" cy="7082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07/05/2018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07/05/2018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07/05/2018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07/05/2018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07/05/2018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07/05/2018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07/05/2018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Gilles\CRM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0"/>
            <a:ext cx="2857500" cy="1905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72320" cy="1154098"/>
          </a:xfrm>
        </p:spPr>
        <p:txBody>
          <a:bodyPr>
            <a:noAutofit/>
          </a:bodyPr>
          <a:lstStyle/>
          <a:p>
            <a:pPr algn="l"/>
            <a:r>
              <a:rPr lang="fr-FR" sz="3600" b="1" i="1" u="sng" dirty="0" smtClean="0">
                <a:solidFill>
                  <a:srgbClr val="FF0000"/>
                </a:solidFill>
              </a:rPr>
              <a:t/>
            </a:r>
            <a:br>
              <a:rPr lang="fr-FR" sz="3600" b="1" i="1" u="sng" dirty="0" smtClean="0">
                <a:solidFill>
                  <a:srgbClr val="FF0000"/>
                </a:solidFill>
              </a:rPr>
            </a:br>
            <a:r>
              <a:rPr lang="fr-FR" sz="3600" b="1" i="1" u="sng" dirty="0" smtClean="0">
                <a:solidFill>
                  <a:srgbClr val="FF0000"/>
                </a:solidFill>
              </a:rPr>
              <a:t/>
            </a:r>
            <a:br>
              <a:rPr lang="fr-FR" sz="3600" b="1" i="1" u="sng" dirty="0" smtClean="0">
                <a:solidFill>
                  <a:srgbClr val="FF0000"/>
                </a:solidFill>
              </a:rPr>
            </a:br>
            <a:r>
              <a:rPr lang="fr-FR" sz="3600" b="1" i="1" u="sng" dirty="0" smtClean="0">
                <a:solidFill>
                  <a:srgbClr val="FF0000"/>
                </a:solidFill>
              </a:rPr>
              <a:t>Journées de l’EPS </a:t>
            </a:r>
            <a:r>
              <a:rPr lang="fr-FR" sz="3600" b="1" i="1" dirty="0" smtClean="0">
                <a:solidFill>
                  <a:srgbClr val="FF0000"/>
                </a:solidFill>
              </a:rPr>
              <a:t>:    SNEP       (6,7/04/2018)     à Orsay</a:t>
            </a:r>
            <a:br>
              <a:rPr lang="fr-FR" sz="3600" b="1" i="1" dirty="0" smtClean="0">
                <a:solidFill>
                  <a:srgbClr val="FF0000"/>
                </a:solidFill>
              </a:rPr>
            </a:br>
            <a:r>
              <a:rPr lang="fr-FR" sz="3600" b="1" i="1" dirty="0" smtClean="0">
                <a:solidFill>
                  <a:srgbClr val="FF0000"/>
                </a:solidFill>
              </a:rPr>
              <a:t>    </a:t>
            </a:r>
            <a:br>
              <a:rPr lang="fr-FR" sz="3600" b="1" i="1" dirty="0" smtClean="0">
                <a:solidFill>
                  <a:srgbClr val="FF0000"/>
                </a:solidFill>
              </a:rPr>
            </a:br>
            <a:endParaRPr lang="fr-FR" sz="3600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b="1" i="1" dirty="0">
              <a:solidFill>
                <a:srgbClr val="FF0000"/>
              </a:solidFill>
            </a:endParaRPr>
          </a:p>
        </p:txBody>
      </p:sp>
      <p:pic>
        <p:nvPicPr>
          <p:cNvPr id="1030" name="Picture 6" descr="Résultat de recherche d'images pour &quot;les journées EPS orsay&quot;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857488" y="4786322"/>
            <a:ext cx="2853348" cy="1357322"/>
          </a:xfrm>
          <a:prstGeom prst="rect">
            <a:avLst/>
          </a:prstGeom>
          <a:noFill/>
        </p:spPr>
      </p:pic>
      <p:pic>
        <p:nvPicPr>
          <p:cNvPr id="1031" name="Picture 7" descr="G:\Gilles\CRMT\740572_573563219324176_287952304_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2857496"/>
            <a:ext cx="8620152" cy="178437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Gilles\CRM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0"/>
            <a:ext cx="2857500" cy="1905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2254" cy="939784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3600" dirty="0" smtClean="0"/>
              <a:t>Nos propositions….</a:t>
            </a:r>
            <a:endParaRPr lang="fr-FR" sz="3600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14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Gilles\CRM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0"/>
            <a:ext cx="2857500" cy="1905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72320" cy="1154098"/>
          </a:xfrm>
        </p:spPr>
        <p:txBody>
          <a:bodyPr>
            <a:noAutofit/>
          </a:bodyPr>
          <a:lstStyle/>
          <a:p>
            <a:r>
              <a:rPr lang="fr-FR" sz="3600" dirty="0" smtClean="0"/>
              <a:t>Culture Rugby de Mouvement et témoignages</a:t>
            </a:r>
            <a:endParaRPr lang="fr-FR" sz="3600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/>
              <a:t> </a:t>
            </a:r>
            <a:r>
              <a:rPr lang="fr-FR" sz="4800" dirty="0" smtClean="0">
                <a:solidFill>
                  <a:srgbClr val="FF0000"/>
                </a:solidFill>
              </a:rPr>
              <a:t>Merci d’avoir participer à ce moment d’échange…</a:t>
            </a:r>
            <a:endParaRPr lang="fr-FR" sz="4800" dirty="0">
              <a:solidFill>
                <a:srgbClr val="FF0000"/>
              </a:solidFill>
            </a:endParaRPr>
          </a:p>
        </p:txBody>
      </p:sp>
      <p:pic>
        <p:nvPicPr>
          <p:cNvPr id="1030" name="Picture 6" descr="Résultat de recherche d'images pour &quot;les journées EPS orsay&quot;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500430" y="4357694"/>
            <a:ext cx="2853348" cy="135732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Gilles\CRM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0"/>
            <a:ext cx="2857500" cy="1905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2254" cy="939784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3600" dirty="0" smtClean="0"/>
              <a:t>Bilan d’expérience 2012-2018</a:t>
            </a:r>
            <a:endParaRPr lang="fr-FR" sz="36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lnSpcReduction="10000"/>
          </a:bodyPr>
          <a:lstStyle/>
          <a:p>
            <a:r>
              <a:rPr lang="fr-FR" b="1" dirty="0" smtClean="0"/>
              <a:t>Constats sur le jeu de haut niveau (2010):</a:t>
            </a:r>
          </a:p>
          <a:p>
            <a:pPr lvl="1"/>
            <a:r>
              <a:rPr lang="fr-FR" dirty="0" smtClean="0"/>
              <a:t>Utilisation abusive des </a:t>
            </a:r>
            <a:r>
              <a:rPr lang="fr-FR" dirty="0" err="1" smtClean="0"/>
              <a:t>rucks</a:t>
            </a:r>
            <a:r>
              <a:rPr lang="fr-FR" dirty="0" smtClean="0"/>
              <a:t> dans le jeu.</a:t>
            </a:r>
          </a:p>
          <a:p>
            <a:pPr lvl="1"/>
            <a:r>
              <a:rPr lang="fr-FR" dirty="0" smtClean="0"/>
              <a:t>80% des contacts aboutissent à un </a:t>
            </a:r>
            <a:r>
              <a:rPr lang="fr-FR" dirty="0" err="1" smtClean="0"/>
              <a:t>ruck</a:t>
            </a:r>
            <a:r>
              <a:rPr lang="fr-FR" dirty="0" smtClean="0"/>
              <a:t>.</a:t>
            </a:r>
          </a:p>
          <a:p>
            <a:pPr lvl="1">
              <a:buNone/>
            </a:pP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r>
              <a:rPr lang="fr-FR" b="1" dirty="0" smtClean="0"/>
              <a:t>Constats sur la formation:</a:t>
            </a:r>
          </a:p>
          <a:p>
            <a:pPr lvl="1"/>
            <a:r>
              <a:rPr lang="fr-FR" dirty="0" smtClean="0"/>
              <a:t>« Copier-coller » du haut niveau par les éducateurs.</a:t>
            </a:r>
          </a:p>
          <a:p>
            <a:pPr lvl="1"/>
            <a:r>
              <a:rPr lang="fr-FR" dirty="0" smtClean="0"/>
              <a:t>Entrée dans l’activité Rugby par le combat.</a:t>
            </a:r>
          </a:p>
          <a:p>
            <a:pPr lvl="1"/>
            <a:endParaRPr lang="fr-FR" dirty="0" smtClean="0"/>
          </a:p>
        </p:txBody>
      </p:sp>
      <p:pic>
        <p:nvPicPr>
          <p:cNvPr id="2052" name="Picture 4" descr="G:\Gilles\CRMT\_44162889_ruck2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3214686"/>
            <a:ext cx="2385183" cy="17859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6" descr="G:\Gilles\CRMT\Coup-de-sifflet-1.jpg"/>
          <p:cNvPicPr>
            <a:picLocks noChangeAspect="1" noChangeArrowheads="1"/>
          </p:cNvPicPr>
          <p:nvPr/>
        </p:nvPicPr>
        <p:blipFill>
          <a:blip r:embed="rId4" cstate="print"/>
          <a:srcRect t="25118" r="72000"/>
          <a:stretch>
            <a:fillRect/>
          </a:stretch>
        </p:blipFill>
        <p:spPr bwMode="auto">
          <a:xfrm>
            <a:off x="1571604" y="3214685"/>
            <a:ext cx="2286016" cy="17199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G:\Gilles\CRM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0"/>
            <a:ext cx="2857500" cy="1905000"/>
          </a:xfrm>
          <a:prstGeom prst="rect">
            <a:avLst/>
          </a:prstGeom>
          <a:noFill/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6472254" cy="8683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Bilan d’expérience 2012-2018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00034" y="1785926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fr-FR" dirty="0" smtClean="0"/>
          </a:p>
          <a:p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20000"/>
          </a:bodyPr>
          <a:lstStyle/>
          <a:p>
            <a:r>
              <a:rPr lang="fr-FR" b="1" u="sng" dirty="0" smtClean="0"/>
              <a:t>Effets sur les compétences des joueurs</a:t>
            </a:r>
            <a:r>
              <a:rPr lang="fr-FR" dirty="0" smtClean="0"/>
              <a:t>: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Déséquilibre de la formation avec le primat donné à  l’</a:t>
            </a:r>
            <a:r>
              <a:rPr lang="fr-FR" b="1" i="1" dirty="0" smtClean="0"/>
              <a:t>engagement physique</a:t>
            </a:r>
            <a:r>
              <a:rPr lang="fr-FR" dirty="0" smtClean="0"/>
              <a:t>.</a:t>
            </a:r>
            <a:br>
              <a:rPr lang="fr-FR" dirty="0" smtClean="0"/>
            </a:br>
            <a:endParaRPr lang="fr-FR" dirty="0" smtClean="0"/>
          </a:p>
          <a:p>
            <a:pPr lvl="1"/>
            <a:r>
              <a:rPr lang="fr-FR" dirty="0" smtClean="0"/>
              <a:t>Recherche d’</a:t>
            </a:r>
            <a:r>
              <a:rPr lang="fr-FR" b="1" i="1" dirty="0" smtClean="0"/>
              <a:t>automatismes</a:t>
            </a:r>
          </a:p>
          <a:p>
            <a:pPr lvl="1">
              <a:buNone/>
            </a:pPr>
            <a:r>
              <a:rPr lang="fr-FR" b="1" i="1" dirty="0" smtClean="0"/>
              <a:t>Techniques et tactiques </a:t>
            </a:r>
            <a:r>
              <a:rPr lang="fr-FR" dirty="0" smtClean="0"/>
              <a:t>au </a:t>
            </a:r>
          </a:p>
          <a:p>
            <a:pPr lvl="1">
              <a:buNone/>
            </a:pPr>
            <a:r>
              <a:rPr lang="fr-FR" dirty="0"/>
              <a:t>d</a:t>
            </a:r>
            <a:r>
              <a:rPr lang="fr-FR" dirty="0" smtClean="0"/>
              <a:t>épend de l’adaptation et de la prise d’informations</a:t>
            </a:r>
          </a:p>
          <a:p>
            <a:pPr lvl="1">
              <a:buNone/>
            </a:pPr>
            <a:r>
              <a:rPr lang="fr-FR" dirty="0" smtClean="0"/>
              <a:t>pour décider.  </a:t>
            </a:r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dirty="0" smtClean="0"/>
              <a:t>Favoriser la </a:t>
            </a:r>
            <a:r>
              <a:rPr lang="fr-FR" b="1" i="1" dirty="0" smtClean="0"/>
              <a:t>conservation du ballon </a:t>
            </a:r>
            <a:r>
              <a:rPr lang="fr-FR" dirty="0" smtClean="0"/>
              <a:t>plutôt que former à « passer » au contact.</a:t>
            </a:r>
          </a:p>
        </p:txBody>
      </p:sp>
      <p:pic>
        <p:nvPicPr>
          <p:cNvPr id="3074" name="Picture 2" descr="G:\Gilles\Jounées EPS SNEP\IMG_20180328_1210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2928934"/>
            <a:ext cx="3037135" cy="13573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G:\Gilles\CRM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0"/>
            <a:ext cx="2857500" cy="1905000"/>
          </a:xfrm>
          <a:prstGeom prst="rect">
            <a:avLst/>
          </a:prstGeom>
          <a:noFill/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6472254" cy="8683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Bilan d’expérience 2012-2018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00034" y="1785926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fr-FR" dirty="0" smtClean="0"/>
          </a:p>
          <a:p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u="sng" dirty="0" smtClean="0"/>
              <a:t>Moyens pour changer les Pratiques</a:t>
            </a:r>
            <a:r>
              <a:rPr lang="fr-FR" dirty="0" smtClean="0"/>
              <a:t>:</a:t>
            </a:r>
          </a:p>
          <a:p>
            <a:pPr lvl="1"/>
            <a:r>
              <a:rPr lang="fr-FR" b="1" dirty="0" smtClean="0"/>
              <a:t>Changer d’hypothèse </a:t>
            </a:r>
            <a:r>
              <a:rPr lang="fr-FR" dirty="0" smtClean="0"/>
              <a:t>: </a:t>
            </a:r>
          </a:p>
          <a:p>
            <a:pPr lvl="1">
              <a:buNone/>
            </a:pPr>
            <a:r>
              <a:rPr lang="fr-FR" dirty="0" smtClean="0"/>
              <a:t>Le rugby n’est pas un sport collectif de combat </a:t>
            </a:r>
          </a:p>
          <a:p>
            <a:pPr lvl="1">
              <a:buNone/>
            </a:pPr>
            <a:r>
              <a:rPr lang="fr-FR" b="1" dirty="0" smtClean="0">
                <a:solidFill>
                  <a:schemeClr val="accent1"/>
                </a:solidFill>
              </a:rPr>
              <a:t>Mais</a:t>
            </a:r>
          </a:p>
          <a:p>
            <a:pPr lvl="1">
              <a:buNone/>
            </a:pPr>
            <a:r>
              <a:rPr lang="fr-FR" dirty="0" smtClean="0"/>
              <a:t> de gain de terrain par  </a:t>
            </a:r>
            <a:r>
              <a:rPr lang="fr-FR" b="1" i="1" dirty="0" smtClean="0"/>
              <a:t>évitements</a:t>
            </a:r>
            <a:r>
              <a:rPr lang="fr-FR" dirty="0" smtClean="0"/>
              <a:t> et </a:t>
            </a:r>
            <a:r>
              <a:rPr lang="fr-FR" b="1" i="1" dirty="0" smtClean="0"/>
              <a:t>contacts.</a:t>
            </a:r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b="1" dirty="0" smtClean="0"/>
              <a:t>Mettre le jeu au centre des apprentissages:</a:t>
            </a:r>
          </a:p>
          <a:p>
            <a:pPr lvl="1">
              <a:buNone/>
            </a:pPr>
            <a:r>
              <a:rPr lang="fr-FR" dirty="0" smtClean="0"/>
              <a:t>Utiliser </a:t>
            </a:r>
            <a:r>
              <a:rPr lang="fr-FR" b="1" dirty="0" smtClean="0">
                <a:solidFill>
                  <a:srgbClr val="FF0000"/>
                </a:solidFill>
              </a:rPr>
              <a:t>le règlement pour « faire apprendre » </a:t>
            </a:r>
            <a:r>
              <a:rPr lang="fr-FR" dirty="0" smtClean="0"/>
              <a:t>et rééquilibrer le rapport: </a:t>
            </a:r>
            <a:r>
              <a:rPr lang="fr-FR" b="1" i="1" u="sng" dirty="0" smtClean="0"/>
              <a:t>Dimension Physique / prise d’informations.</a:t>
            </a:r>
          </a:p>
          <a:p>
            <a:pPr lvl="1"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Gilles\CRM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0"/>
            <a:ext cx="2857500" cy="1905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2254" cy="939784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3600" dirty="0" smtClean="0"/>
              <a:t>Nos propositions….</a:t>
            </a:r>
            <a:endParaRPr lang="fr-FR" sz="3600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14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Gilles\CRM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0"/>
            <a:ext cx="2857500" cy="1905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2254" cy="939784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3600" dirty="0" smtClean="0"/>
              <a:t>Nos propositions….</a:t>
            </a:r>
            <a:endParaRPr lang="fr-FR" sz="3600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14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Gilles\CRM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0"/>
            <a:ext cx="2857500" cy="1905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2254" cy="939784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3600" dirty="0" smtClean="0"/>
              <a:t>Nos propositions….</a:t>
            </a:r>
            <a:endParaRPr lang="fr-FR" sz="3600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14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Gilles\CRM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0"/>
            <a:ext cx="2857500" cy="1905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2254" cy="939784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3600" dirty="0" smtClean="0"/>
              <a:t>Nos propositions….</a:t>
            </a:r>
            <a:endParaRPr lang="fr-FR" sz="3600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14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Gilles\CRM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0"/>
            <a:ext cx="2857500" cy="1905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2254" cy="939784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3600" dirty="0" smtClean="0"/>
              <a:t>Nos propositions….</a:t>
            </a:r>
            <a:endParaRPr lang="fr-FR" sz="3600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14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</TotalTime>
  <Words>797</Words>
  <Application>Microsoft Office PowerPoint</Application>
  <PresentationFormat>Affichage à l'écran (4:3)</PresentationFormat>
  <Paragraphs>103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  Journées de l’EPS :    SNEP       (6,7/04/2018)     à Orsay      </vt:lpstr>
      <vt:lpstr>Bilan d’expérience 2012-2018</vt:lpstr>
      <vt:lpstr>Diapositive 3</vt:lpstr>
      <vt:lpstr>Diapositive 4</vt:lpstr>
      <vt:lpstr>Nos propositions….</vt:lpstr>
      <vt:lpstr>Nos propositions….</vt:lpstr>
      <vt:lpstr>Nos propositions….</vt:lpstr>
      <vt:lpstr>Nos propositions….</vt:lpstr>
      <vt:lpstr>Nos propositions….</vt:lpstr>
      <vt:lpstr>Nos propositions….</vt:lpstr>
      <vt:lpstr>Culture Rugby de Mouvement et témoignages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 Rugby de Mouvement et témoignages</dc:title>
  <dc:creator>test</dc:creator>
  <cp:lastModifiedBy>SNEP</cp:lastModifiedBy>
  <cp:revision>40</cp:revision>
  <dcterms:created xsi:type="dcterms:W3CDTF">2018-04-02T16:59:15Z</dcterms:created>
  <dcterms:modified xsi:type="dcterms:W3CDTF">2018-05-07T07:06:32Z</dcterms:modified>
</cp:coreProperties>
</file>